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2" r:id="rId5"/>
    <p:sldMasterId id="214748367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Lst>
  <p:sldSz cy="6858000" cx="12192000"/>
  <p:notesSz cx="6858000" cy="9144000"/>
  <p:embeddedFontLst>
    <p:embeddedFont>
      <p:font typeface="Lato"/>
      <p:regular r:id="rId46"/>
      <p:bold r:id="rId47"/>
      <p:italic r:id="rId48"/>
      <p:boldItalic r:id="rId49"/>
    </p:embeddedFont>
    <p:embeddedFont>
      <p:font typeface="Lato Black"/>
      <p:bold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2" roundtripDataSignature="AMtx7miJE4yIovm8gVGts3hsXESFrdoq8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1F08AE4-374B-4211-8C52-BD40B6650413}">
  <a:tblStyle styleId="{51F08AE4-374B-4211-8C52-BD40B6650413}" styleName="Table_0">
    <a:wholeTbl>
      <a:tcTxStyle b="off" i="off">
        <a:font>
          <a:latin typeface="Calibri"/>
          <a:ea typeface="Calibri"/>
          <a:cs typeface="Calibri"/>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font" Target="fonts/Lato-regular.fntdata"/><Relationship Id="rId45" Type="http://schemas.openxmlformats.org/officeDocument/2006/relationships/slide" Target="slides/slide3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font" Target="fonts/Lato-italic.fntdata"/><Relationship Id="rId47" Type="http://schemas.openxmlformats.org/officeDocument/2006/relationships/font" Target="fonts/Lato-bold.fntdata"/><Relationship Id="rId49" Type="http://schemas.openxmlformats.org/officeDocument/2006/relationships/font" Target="fonts/Lato-boldItalic.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LatoBlack-boldItalic.fntdata"/><Relationship Id="rId50" Type="http://schemas.openxmlformats.org/officeDocument/2006/relationships/font" Target="fonts/LatoBlack-bold.fntdata"/><Relationship Id="rId52" Type="http://customschemas.google.com/relationships/presentationmetadata" Target="meta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rPr lang="en-US"/>
              <a:t>Let’s see a raise of hands if you have seen the movie “Back to the future” A very popular movie series where Marty McFly and Doc Brown went back in time</a:t>
            </a:r>
            <a:endParaRPr/>
          </a:p>
          <a:p>
            <a:pPr indent="0" lvl="0" marL="0" rtl="0" algn="l">
              <a:lnSpc>
                <a:spcPct val="100000"/>
              </a:lnSpc>
              <a:spcBef>
                <a:spcPts val="0"/>
              </a:spcBef>
              <a:spcAft>
                <a:spcPts val="0"/>
              </a:spcAft>
              <a:buClr>
                <a:schemeClr val="dk1"/>
              </a:buClr>
              <a:buSzPts val="1200"/>
              <a:buFont typeface="Calibri"/>
              <a:buNone/>
            </a:pPr>
            <a:r>
              <a:rPr lang="en-US"/>
              <a:t> </a:t>
            </a:r>
            <a:r>
              <a:rPr lang="en-US"/>
              <a:t>explored</a:t>
            </a:r>
            <a:r>
              <a:rPr lang="en-US"/>
              <a:t> themes about time, relationships and personal growth. </a:t>
            </a:r>
            <a:endParaRPr/>
          </a:p>
        </p:txBody>
      </p:sp>
      <p:sp>
        <p:nvSpPr>
          <p:cNvPr id="176" name="Google Shape;17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0de5834027_2_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0de5834027_2_3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g30de5834027_2_3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rPr lang="en-US"/>
              <a:t>CSM</a:t>
            </a:r>
            <a:endParaRPr/>
          </a:p>
        </p:txBody>
      </p:sp>
      <p:sp>
        <p:nvSpPr>
          <p:cNvPr id="192" name="Google Shape;19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0c5e065280_0_1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 name="Google Shape;202;g30c5e065280_0_1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3" name="Google Shape;203;g30c5e065280_0_1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200"/>
              <a:buFont typeface="Calibri"/>
              <a:buNone/>
            </a:pPr>
            <a:r>
              <a:rPr lang="en-US">
                <a:solidFill>
                  <a:srgbClr val="595959"/>
                </a:solidFill>
                <a:latin typeface="Arial"/>
                <a:ea typeface="Arial"/>
                <a:cs typeface="Arial"/>
                <a:sym typeface="Arial"/>
              </a:rPr>
              <a:t>"Welcome, everyone! Today, we’re diving into an important topic that can transform our workplace: the science of engagement. We'll explore the things we know influence commitment to our work and organization creating exceptional engagement. </a:t>
            </a:r>
            <a:endParaRPr/>
          </a:p>
        </p:txBody>
      </p:sp>
      <p:sp>
        <p:nvSpPr>
          <p:cNvPr id="208" name="Google Shape;208;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0de5834027_2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0de5834027_2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g30de5834027_2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0c5e065280_0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5" name="Google Shape;225;g30c5e065280_0_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MIDDLE OF THE ROAD. Satisfaction is defined as enjoying a state of comfort </a:t>
            </a:r>
            <a:endParaRPr/>
          </a:p>
          <a:p>
            <a:pPr indent="0" lvl="0" marL="0" rtl="0" algn="l">
              <a:lnSpc>
                <a:spcPct val="100000"/>
              </a:lnSpc>
              <a:spcBef>
                <a:spcPts val="0"/>
              </a:spcBef>
              <a:spcAft>
                <a:spcPts val="0"/>
              </a:spcAft>
              <a:buSzPts val="1400"/>
              <a:buNone/>
            </a:pPr>
            <a:r>
              <a:rPr lang="en-US"/>
              <a:t>Where employee engagement is about being driven by a connection to the work, employee satisfaction is about how closely the job is aligned to the employee’s preferred work environment. Satisfaction is like a 5 rating but engagement is like a 10 rating. </a:t>
            </a:r>
            <a:endParaRPr/>
          </a:p>
        </p:txBody>
      </p:sp>
      <p:sp>
        <p:nvSpPr>
          <p:cNvPr id="226" name="Google Shape;226;g30c5e065280_0_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0c5e065280_0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3" name="Google Shape;233;g30c5e065280_0_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People can be happy and not engaged.</a:t>
            </a:r>
            <a:endParaRPr/>
          </a:p>
          <a:p>
            <a:pPr indent="0" lvl="0" marL="0" rtl="0" algn="l">
              <a:lnSpc>
                <a:spcPct val="100000"/>
              </a:lnSpc>
              <a:spcBef>
                <a:spcPts val="0"/>
              </a:spcBef>
              <a:spcAft>
                <a:spcPts val="0"/>
              </a:spcAft>
              <a:buSzPts val="1400"/>
              <a:buNone/>
            </a:pPr>
            <a:r>
              <a:rPr lang="en-US"/>
              <a:t> Surface level satisfaction, can be influenced by external factors (relationships, benefits, fun workplace culture) </a:t>
            </a:r>
            <a:endParaRPr/>
          </a:p>
          <a:p>
            <a:pPr indent="0" lvl="0" marL="0" rtl="0" algn="l">
              <a:lnSpc>
                <a:spcPct val="100000"/>
              </a:lnSpc>
              <a:spcBef>
                <a:spcPts val="0"/>
              </a:spcBef>
              <a:spcAft>
                <a:spcPts val="0"/>
              </a:spcAft>
              <a:buSzPts val="1400"/>
              <a:buNone/>
            </a:pPr>
            <a:r>
              <a:rPr lang="en-US"/>
              <a:t>You need engagement at work to achieve happiness…. just like yeast is not bread but it is required to make bread</a:t>
            </a:r>
            <a:endParaRPr/>
          </a:p>
        </p:txBody>
      </p:sp>
      <p:sp>
        <p:nvSpPr>
          <p:cNvPr id="234" name="Google Shape;234;g30c5e065280_0_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0c5e065280_0_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1" name="Google Shape;241;g30c5e065280_0_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2" name="Google Shape;242;g30c5e065280_0_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0de5834027_2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30de5834027_2_2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g30de5834027_2_2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0de5834027_2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0de5834027_2_1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 name="Google Shape;260;g30de5834027_2_1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0c5e065280_0_1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7" name="Google Shape;267;g30c5e065280_0_1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While 59% is not tragic, it is a signal to evaluate and enhance our efforts around employee engagement</a:t>
            </a:r>
            <a:endParaRPr/>
          </a:p>
          <a:p>
            <a:pPr indent="0" lvl="0" marL="0" rtl="0" algn="l">
              <a:lnSpc>
                <a:spcPct val="100000"/>
              </a:lnSpc>
              <a:spcBef>
                <a:spcPts val="0"/>
              </a:spcBef>
              <a:spcAft>
                <a:spcPts val="0"/>
              </a:spcAft>
              <a:buSzPts val="1400"/>
              <a:buNone/>
            </a:pPr>
            <a:r>
              <a:rPr lang="en-US"/>
              <a:t>We are leaving a lot on the table, missed opportunities for innovation, improvement, lower turnover</a:t>
            </a:r>
            <a:endParaRPr/>
          </a:p>
        </p:txBody>
      </p:sp>
      <p:sp>
        <p:nvSpPr>
          <p:cNvPr id="268" name="Google Shape;268;g30c5e065280_0_1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0c5e065280_0_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g30c5e065280_0_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We would say that a 41% failure rate in lighting would create an environment that feels very unsafe and unproductive. </a:t>
            </a:r>
            <a:endParaRPr/>
          </a:p>
        </p:txBody>
      </p:sp>
      <p:sp>
        <p:nvSpPr>
          <p:cNvPr id="278" name="Google Shape;278;g30c5e065280_0_4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0c5e065280_0_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7" name="Google Shape;287;g30c5e065280_0_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Engagement is dependent on 2 things 1) our CULTURE and 2) our MINDSET</a:t>
            </a:r>
            <a:endParaRPr/>
          </a:p>
        </p:txBody>
      </p:sp>
      <p:sp>
        <p:nvSpPr>
          <p:cNvPr id="288" name="Google Shape;288;g30c5e065280_0_5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0c5e065280_0_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5" name="Google Shape;295;g30c5e065280_0_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Innovative, Collaborative, Trusting, Learning, Positive, Transparent</a:t>
            </a:r>
            <a:endParaRPr/>
          </a:p>
          <a:p>
            <a:pPr indent="0" lvl="0" marL="0" rtl="0" algn="l">
              <a:lnSpc>
                <a:spcPct val="100000"/>
              </a:lnSpc>
              <a:spcBef>
                <a:spcPts val="0"/>
              </a:spcBef>
              <a:spcAft>
                <a:spcPts val="0"/>
              </a:spcAft>
              <a:buSzPts val="1400"/>
              <a:buNone/>
            </a:pPr>
            <a:r>
              <a:rPr lang="en-US"/>
              <a:t>Company culture covers how people communicate, collaborate, and generate ideas. It is the culture of the organization which extracts the best out of each team member. ALIGNMENT is KEY for culture…connecting the employee to the visiob/mission</a:t>
            </a:r>
            <a:endParaRPr/>
          </a:p>
        </p:txBody>
      </p:sp>
      <p:sp>
        <p:nvSpPr>
          <p:cNvPr id="296" name="Google Shape;296;g30c5e065280_0_5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0c5e065280_0_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5" name="Google Shape;305;g30c5e065280_0_6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You have to have both… a clear vision and a passionate sense of purpose Vision + Action changes things!!!</a:t>
            </a:r>
            <a:endParaRPr/>
          </a:p>
          <a:p>
            <a:pPr indent="0" lvl="0" marL="0" rtl="0" algn="l">
              <a:lnSpc>
                <a:spcPct val="100000"/>
              </a:lnSpc>
              <a:spcBef>
                <a:spcPts val="0"/>
              </a:spcBef>
              <a:spcAft>
                <a:spcPts val="0"/>
              </a:spcAft>
              <a:buSzPts val="1400"/>
              <a:buNone/>
            </a:pPr>
            <a:r>
              <a:rPr lang="en-US"/>
              <a:t>Mindless action can result in the repetition of familiar</a:t>
            </a:r>
            <a:endParaRPr/>
          </a:p>
          <a:p>
            <a:pPr indent="0" lvl="0" marL="0" rtl="0" algn="l">
              <a:lnSpc>
                <a:spcPct val="100000"/>
              </a:lnSpc>
              <a:spcBef>
                <a:spcPts val="0"/>
              </a:spcBef>
              <a:spcAft>
                <a:spcPts val="0"/>
              </a:spcAft>
              <a:buSzPts val="1400"/>
              <a:buNone/>
            </a:pPr>
            <a:r>
              <a:rPr lang="en-US"/>
              <a:t>Lots of planning but nothing gets done. Rushing around trying to get things done, but no real plan. </a:t>
            </a:r>
            <a:endParaRPr/>
          </a:p>
        </p:txBody>
      </p:sp>
      <p:sp>
        <p:nvSpPr>
          <p:cNvPr id="306" name="Google Shape;306;g30c5e065280_0_6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0de5834027_2_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0de5834027_2_2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g30de5834027_2_2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0c5e065280_0_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1" name="Google Shape;321;g30c5e065280_0_8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2" name="Google Shape;322;g30c5e065280_0_8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0d46a90bac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9" name="Google Shape;329;g30d46a90bac_0_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Conditions have to be right to change the brain and thought process</a:t>
            </a:r>
            <a:endParaRPr/>
          </a:p>
          <a:p>
            <a:pPr indent="0" lvl="0" marL="0" rtl="0" algn="l">
              <a:lnSpc>
                <a:spcPct val="100000"/>
              </a:lnSpc>
              <a:spcBef>
                <a:spcPts val="0"/>
              </a:spcBef>
              <a:spcAft>
                <a:spcPts val="0"/>
              </a:spcAft>
              <a:buSzPts val="1400"/>
              <a:buNone/>
            </a:pPr>
            <a:r>
              <a:rPr lang="en-US"/>
              <a:t>Speaks to the power of our thoughts and beliefs in determining our actions and outcomes</a:t>
            </a:r>
            <a:endParaRPr/>
          </a:p>
        </p:txBody>
      </p:sp>
      <p:sp>
        <p:nvSpPr>
          <p:cNvPr id="330" name="Google Shape;330;g30d46a90bac_0_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0c5e065280_0_1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9" name="Google Shape;339;g30c5e065280_0_1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Carol Dweck </a:t>
            </a:r>
            <a:endParaRPr/>
          </a:p>
          <a:p>
            <a:pPr indent="0" lvl="0" marL="0" rtl="0" algn="l">
              <a:lnSpc>
                <a:spcPct val="100000"/>
              </a:lnSpc>
              <a:spcBef>
                <a:spcPts val="0"/>
              </a:spcBef>
              <a:spcAft>
                <a:spcPts val="0"/>
              </a:spcAft>
              <a:buSzPts val="1400"/>
              <a:buNone/>
            </a:pPr>
            <a:r>
              <a:rPr lang="en-US"/>
              <a:t>A growth mindset is the foundation for learning</a:t>
            </a:r>
            <a:endParaRPr/>
          </a:p>
          <a:p>
            <a:pPr indent="0" lvl="0" marL="0" rtl="0" algn="l">
              <a:lnSpc>
                <a:spcPct val="100000"/>
              </a:lnSpc>
              <a:spcBef>
                <a:spcPts val="0"/>
              </a:spcBef>
              <a:spcAft>
                <a:spcPts val="0"/>
              </a:spcAft>
              <a:buSzPts val="1400"/>
              <a:buNone/>
            </a:pPr>
            <a:r>
              <a:rPr lang="en-US"/>
              <a:t>If we understand this, no matter what we build, from this foundation it will always be more powerful</a:t>
            </a:r>
            <a:endParaRPr/>
          </a:p>
          <a:p>
            <a:pPr indent="0" lvl="0" marL="0" rtl="0" algn="l">
              <a:lnSpc>
                <a:spcPct val="100000"/>
              </a:lnSpc>
              <a:spcBef>
                <a:spcPts val="0"/>
              </a:spcBef>
              <a:spcAft>
                <a:spcPts val="0"/>
              </a:spcAft>
              <a:buSzPts val="1400"/>
              <a:buNone/>
            </a:pPr>
            <a:r>
              <a:rPr lang="en-US"/>
              <a:t>THIS IS HOW you build a great culture for learning that pours into and builds that great ENGAGEMENT we want. </a:t>
            </a:r>
            <a:endParaRPr/>
          </a:p>
        </p:txBody>
      </p:sp>
      <p:sp>
        <p:nvSpPr>
          <p:cNvPr id="340" name="Google Shape;340;g30c5e065280_0_10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0de5834027_2_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30de5834027_2_3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8" name="Google Shape;348;g30de5834027_2_3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0de5834027_2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0de5834027_2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 name="Google Shape;354;g30de5834027_2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200"/>
              <a:buFont typeface="Calibri"/>
              <a:buNone/>
            </a:pPr>
            <a:r>
              <a:rPr b="1" lang="en-US">
                <a:solidFill>
                  <a:srgbClr val="595959"/>
                </a:solidFill>
                <a:latin typeface="Arial"/>
                <a:ea typeface="Arial"/>
                <a:cs typeface="Arial"/>
                <a:sym typeface="Arial"/>
              </a:rPr>
              <a:t>Reminder of resource to fill out</a:t>
            </a:r>
            <a:endParaRPr b="1" sz="1200">
              <a:solidFill>
                <a:srgbClr val="595959"/>
              </a:solidFill>
              <a:latin typeface="Arial"/>
              <a:ea typeface="Arial"/>
              <a:cs typeface="Arial"/>
              <a:sym typeface="Arial"/>
            </a:endParaRPr>
          </a:p>
          <a:p>
            <a:pPr indent="0" lvl="0" marL="0" rtl="0" algn="l">
              <a:lnSpc>
                <a:spcPct val="100000"/>
              </a:lnSpc>
              <a:spcBef>
                <a:spcPts val="0"/>
              </a:spcBef>
              <a:spcAft>
                <a:spcPts val="0"/>
              </a:spcAft>
              <a:buClr>
                <a:schemeClr val="dk1"/>
              </a:buClr>
              <a:buSzPts val="1200"/>
              <a:buFont typeface="Calibri"/>
              <a:buNone/>
            </a:pPr>
            <a:r>
              <a:t/>
            </a:r>
            <a:endParaRPr/>
          </a:p>
        </p:txBody>
      </p:sp>
      <p:sp>
        <p:nvSpPr>
          <p:cNvPr id="359" name="Google Shape;359;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8" name="Google Shape;36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b="1" i="0">
              <a:solidFill>
                <a:srgbClr val="374151"/>
              </a:solidFill>
              <a:latin typeface="Arial"/>
              <a:ea typeface="Arial"/>
              <a:cs typeface="Arial"/>
              <a:sym typeface="Arial"/>
            </a:endParaRPr>
          </a:p>
          <a:p>
            <a:pPr indent="0" lvl="0" marL="0" rtl="0" algn="l">
              <a:lnSpc>
                <a:spcPct val="100000"/>
              </a:lnSpc>
              <a:spcBef>
                <a:spcPts val="0"/>
              </a:spcBef>
              <a:spcAft>
                <a:spcPts val="0"/>
              </a:spcAft>
              <a:buSzPts val="1400"/>
              <a:buNone/>
            </a:pPr>
            <a:r>
              <a:rPr b="0" i="0" lang="en-US">
                <a:solidFill>
                  <a:srgbClr val="374151"/>
                </a:solidFill>
                <a:latin typeface="Arial"/>
                <a:ea typeface="Arial"/>
                <a:cs typeface="Arial"/>
                <a:sym typeface="Arial"/>
              </a:rPr>
              <a:t>The importance of engagement in achieving outcomes cannot be overstated. Engagement is a critical factor that directly impacts an individual's or a team's ability to attain desired results. Here are some key reasons why engagement is vital in achieving outcomes:</a:t>
            </a:r>
            <a:endParaRPr/>
          </a:p>
          <a:p>
            <a:pPr indent="0" lvl="0" marL="0" rtl="0" algn="l">
              <a:lnSpc>
                <a:spcPct val="100000"/>
              </a:lnSpc>
              <a:spcBef>
                <a:spcPts val="0"/>
              </a:spcBef>
              <a:spcAft>
                <a:spcPts val="0"/>
              </a:spcAft>
              <a:buSzPts val="1400"/>
              <a:buNone/>
            </a:pPr>
            <a:r>
              <a:t/>
            </a:r>
            <a:endParaRPr b="0" i="0">
              <a:solidFill>
                <a:srgbClr val="374151"/>
              </a:solidFill>
              <a:latin typeface="Arial"/>
              <a:ea typeface="Arial"/>
              <a:cs typeface="Arial"/>
              <a:sym typeface="Arial"/>
            </a:endParaRPr>
          </a:p>
          <a:p>
            <a:pPr indent="0" lvl="0" marL="0" rtl="0" algn="l">
              <a:lnSpc>
                <a:spcPct val="100000"/>
              </a:lnSpc>
              <a:spcBef>
                <a:spcPts val="0"/>
              </a:spcBef>
              <a:spcAft>
                <a:spcPts val="0"/>
              </a:spcAft>
              <a:buClr>
                <a:srgbClr val="374151"/>
              </a:buClr>
              <a:buSzPts val="1200"/>
              <a:buFont typeface="Calibri"/>
              <a:buAutoNum type="arabicPeriod"/>
            </a:pPr>
            <a:r>
              <a:rPr b="0" i="0" lang="en-US">
                <a:solidFill>
                  <a:srgbClr val="374151"/>
                </a:solidFill>
                <a:latin typeface="Arial"/>
                <a:ea typeface="Arial"/>
                <a:cs typeface="Arial"/>
                <a:sym typeface="Arial"/>
              </a:rPr>
              <a:t>Increased Productivity: Engaged individuals are more motivated and enthusiastic about their work. This heightened sense of purpose and commitment often leads to increased productivity and efficiency.</a:t>
            </a:r>
            <a:endParaRPr/>
          </a:p>
          <a:p>
            <a:pPr indent="0" lvl="0" marL="0" rtl="0" algn="l">
              <a:lnSpc>
                <a:spcPct val="100000"/>
              </a:lnSpc>
              <a:spcBef>
                <a:spcPts val="0"/>
              </a:spcBef>
              <a:spcAft>
                <a:spcPts val="0"/>
              </a:spcAft>
              <a:buClr>
                <a:srgbClr val="374151"/>
              </a:buClr>
              <a:buSzPts val="1200"/>
              <a:buFont typeface="Calibri"/>
              <a:buAutoNum type="arabicPeriod"/>
            </a:pPr>
            <a:r>
              <a:rPr b="0" i="0" lang="en-US">
                <a:solidFill>
                  <a:srgbClr val="374151"/>
                </a:solidFill>
                <a:latin typeface="Arial"/>
                <a:ea typeface="Arial"/>
                <a:cs typeface="Arial"/>
                <a:sym typeface="Arial"/>
              </a:rPr>
              <a:t>Better Problem-Solving and Innovation: Engaged employees or team members tend to be more creative and innovative. They are more likely to think outside the box, find solutions to challenges, and contribute fresh ideas.</a:t>
            </a:r>
            <a:endParaRPr/>
          </a:p>
          <a:p>
            <a:pPr indent="0" lvl="0" marL="0" rtl="0" algn="l">
              <a:lnSpc>
                <a:spcPct val="100000"/>
              </a:lnSpc>
              <a:spcBef>
                <a:spcPts val="0"/>
              </a:spcBef>
              <a:spcAft>
                <a:spcPts val="0"/>
              </a:spcAft>
              <a:buClr>
                <a:srgbClr val="374151"/>
              </a:buClr>
              <a:buSzPts val="1200"/>
              <a:buFont typeface="Calibri"/>
              <a:buAutoNum type="arabicPeriod"/>
            </a:pPr>
            <a:r>
              <a:rPr b="0" i="0" lang="en-US">
                <a:solidFill>
                  <a:srgbClr val="374151"/>
                </a:solidFill>
                <a:latin typeface="Arial"/>
                <a:ea typeface="Arial"/>
                <a:cs typeface="Arial"/>
                <a:sym typeface="Arial"/>
              </a:rPr>
              <a:t>Enhanced Quality of Work: When people are engaged, they take greater pride in their work. This focus on excellence often results in higher-quality output and a commitment to delivering superior results.</a:t>
            </a:r>
            <a:endParaRPr/>
          </a:p>
          <a:p>
            <a:pPr indent="0" lvl="0" marL="0" rtl="0" algn="l">
              <a:lnSpc>
                <a:spcPct val="100000"/>
              </a:lnSpc>
              <a:spcBef>
                <a:spcPts val="0"/>
              </a:spcBef>
              <a:spcAft>
                <a:spcPts val="0"/>
              </a:spcAft>
              <a:buClr>
                <a:srgbClr val="374151"/>
              </a:buClr>
              <a:buSzPts val="1200"/>
              <a:buFont typeface="Calibri"/>
              <a:buAutoNum type="arabicPeriod"/>
            </a:pPr>
            <a:r>
              <a:rPr b="0" i="0" lang="en-US">
                <a:solidFill>
                  <a:srgbClr val="374151"/>
                </a:solidFill>
                <a:latin typeface="Arial"/>
                <a:ea typeface="Arial"/>
                <a:cs typeface="Arial"/>
                <a:sym typeface="Arial"/>
              </a:rPr>
              <a:t>Greater Resilience: Engaged individuals are more resilient in the face of setbacks or obstacles. They are willing to persevere and adapt to overcome challenges, which is essential for achieving long-term goals.</a:t>
            </a:r>
            <a:endParaRPr/>
          </a:p>
          <a:p>
            <a:pPr indent="0" lvl="0" marL="0" rtl="0" algn="l">
              <a:lnSpc>
                <a:spcPct val="100000"/>
              </a:lnSpc>
              <a:spcBef>
                <a:spcPts val="0"/>
              </a:spcBef>
              <a:spcAft>
                <a:spcPts val="0"/>
              </a:spcAft>
              <a:buClr>
                <a:srgbClr val="374151"/>
              </a:buClr>
              <a:buSzPts val="1200"/>
              <a:buFont typeface="Calibri"/>
              <a:buAutoNum type="arabicPeriod"/>
            </a:pPr>
            <a:r>
              <a:rPr b="0" i="0" lang="en-US">
                <a:solidFill>
                  <a:srgbClr val="374151"/>
                </a:solidFill>
                <a:latin typeface="Arial"/>
                <a:ea typeface="Arial"/>
                <a:cs typeface="Arial"/>
                <a:sym typeface="Arial"/>
              </a:rPr>
              <a:t>Improved Team Dynamics: In a team setting, engagement fosters better collaboration and cooperation. Engaged team members are more likely to communicate effectively, support one another, and work harmoniously toward a common objective.</a:t>
            </a:r>
            <a:endParaRPr/>
          </a:p>
          <a:p>
            <a:pPr indent="0" lvl="0" marL="0" rtl="0" algn="l">
              <a:lnSpc>
                <a:spcPct val="100000"/>
              </a:lnSpc>
              <a:spcBef>
                <a:spcPts val="0"/>
              </a:spcBef>
              <a:spcAft>
                <a:spcPts val="0"/>
              </a:spcAft>
              <a:buClr>
                <a:srgbClr val="374151"/>
              </a:buClr>
              <a:buSzPts val="1200"/>
              <a:buFont typeface="Calibri"/>
              <a:buAutoNum type="arabicPeriod"/>
            </a:pPr>
            <a:r>
              <a:rPr b="0" i="0" lang="en-US">
                <a:solidFill>
                  <a:srgbClr val="374151"/>
                </a:solidFill>
                <a:latin typeface="Arial"/>
                <a:ea typeface="Arial"/>
                <a:cs typeface="Arial"/>
                <a:sym typeface="Arial"/>
              </a:rPr>
              <a:t>Employee Retention: Engaged employees are more satisfied with their work and are less likely to seek employment elsewhere. This not only reduces turnover costs but also ensures that valuable experience and expertise remain within the organization.</a:t>
            </a:r>
            <a:endParaRPr/>
          </a:p>
          <a:p>
            <a:pPr indent="0" lvl="0" marL="0" rtl="0" algn="l">
              <a:lnSpc>
                <a:spcPct val="100000"/>
              </a:lnSpc>
              <a:spcBef>
                <a:spcPts val="0"/>
              </a:spcBef>
              <a:spcAft>
                <a:spcPts val="0"/>
              </a:spcAft>
              <a:buClr>
                <a:srgbClr val="374151"/>
              </a:buClr>
              <a:buSzPts val="1200"/>
              <a:buFont typeface="Calibri"/>
              <a:buAutoNum type="arabicPeriod"/>
            </a:pPr>
            <a:r>
              <a:rPr b="0" i="0" lang="en-US">
                <a:solidFill>
                  <a:srgbClr val="374151"/>
                </a:solidFill>
                <a:latin typeface="Arial"/>
                <a:ea typeface="Arial"/>
                <a:cs typeface="Arial"/>
                <a:sym typeface="Arial"/>
              </a:rPr>
              <a:t>Positive Organizational Culture: Engagement contributes to a positive organizational culture where values, vision, and mission align with the goals of the team or company. A strong culture, in turn, attracts top talent and fosters a sense of belonging and purpose.</a:t>
            </a:r>
            <a:endParaRPr/>
          </a:p>
          <a:p>
            <a:pPr indent="0" lvl="0" marL="0" rtl="0" algn="l">
              <a:lnSpc>
                <a:spcPct val="100000"/>
              </a:lnSpc>
              <a:spcBef>
                <a:spcPts val="0"/>
              </a:spcBef>
              <a:spcAft>
                <a:spcPts val="0"/>
              </a:spcAft>
              <a:buClr>
                <a:srgbClr val="374151"/>
              </a:buClr>
              <a:buSzPts val="1200"/>
              <a:buFont typeface="Calibri"/>
              <a:buAutoNum type="arabicPeriod"/>
            </a:pPr>
            <a:r>
              <a:rPr b="0" i="0" lang="en-US">
                <a:solidFill>
                  <a:srgbClr val="374151"/>
                </a:solidFill>
                <a:latin typeface="Arial"/>
                <a:ea typeface="Arial"/>
                <a:cs typeface="Arial"/>
                <a:sym typeface="Arial"/>
              </a:rPr>
              <a:t>Adaptability and Change Management: Engaged individuals are more open to change and more adaptable. They can more readily embrace new strategies and technologies, which is crucial in rapidly evolving industries.</a:t>
            </a:r>
            <a:endParaRPr/>
          </a:p>
          <a:p>
            <a:pPr indent="0" lvl="0" marL="0" rtl="0" algn="l">
              <a:lnSpc>
                <a:spcPct val="100000"/>
              </a:lnSpc>
              <a:spcBef>
                <a:spcPts val="0"/>
              </a:spcBef>
              <a:spcAft>
                <a:spcPts val="0"/>
              </a:spcAft>
              <a:buClr>
                <a:srgbClr val="374151"/>
              </a:buClr>
              <a:buSzPts val="1200"/>
              <a:buFont typeface="Calibri"/>
              <a:buAutoNum type="arabicPeriod"/>
            </a:pPr>
            <a:r>
              <a:rPr b="0" i="0" lang="en-US">
                <a:solidFill>
                  <a:srgbClr val="374151"/>
                </a:solidFill>
                <a:latin typeface="Arial"/>
                <a:ea typeface="Arial"/>
                <a:cs typeface="Arial"/>
                <a:sym typeface="Arial"/>
              </a:rPr>
              <a:t>Personal Growth and Development: Engagement often encourages individuals to invest in their own growth and development. This personal growth can result in a more skilled and knowledgeable workforce that is better equipped to achieve desired outcomes.</a:t>
            </a:r>
            <a:endParaRPr/>
          </a:p>
          <a:p>
            <a:pPr indent="0" lvl="0" marL="0" rtl="0" algn="l">
              <a:lnSpc>
                <a:spcPct val="100000"/>
              </a:lnSpc>
              <a:spcBef>
                <a:spcPts val="0"/>
              </a:spcBef>
              <a:spcAft>
                <a:spcPts val="0"/>
              </a:spcAft>
              <a:buSzPts val="1400"/>
              <a:buNone/>
            </a:pPr>
            <a:r>
              <a:t/>
            </a:r>
            <a:endParaRPr b="0" i="0">
              <a:solidFill>
                <a:srgbClr val="374151"/>
              </a:solidFill>
              <a:latin typeface="Arial"/>
              <a:ea typeface="Arial"/>
              <a:cs typeface="Arial"/>
              <a:sym typeface="Arial"/>
            </a:endParaRPr>
          </a:p>
          <a:p>
            <a:pPr indent="0" lvl="0" marL="0" rtl="0" algn="l">
              <a:lnSpc>
                <a:spcPct val="100000"/>
              </a:lnSpc>
              <a:spcBef>
                <a:spcPts val="0"/>
              </a:spcBef>
              <a:spcAft>
                <a:spcPts val="0"/>
              </a:spcAft>
              <a:buSzPts val="1400"/>
              <a:buNone/>
            </a:pPr>
            <a:r>
              <a:rPr b="0" i="0" lang="en-US">
                <a:solidFill>
                  <a:srgbClr val="374151"/>
                </a:solidFill>
                <a:latin typeface="Arial"/>
                <a:ea typeface="Arial"/>
                <a:cs typeface="Arial"/>
                <a:sym typeface="Arial"/>
              </a:rPr>
              <a:t>Engagement is the driving force that can turn a group of individuals or a team into a high-performing, motivated, and committed unit. It is the catalyst for achieving outstanding outcomes, both on an individual and organizational level. Engaged individuals bring their best selves to their work, and the ripple effect of their commitment can lead to transformative results in any field.</a:t>
            </a:r>
            <a:endParaRPr/>
          </a:p>
          <a:p>
            <a:pPr indent="0" lvl="0" marL="0" rtl="0" algn="l">
              <a:lnSpc>
                <a:spcPct val="100000"/>
              </a:lnSpc>
              <a:spcBef>
                <a:spcPts val="0"/>
              </a:spcBef>
              <a:spcAft>
                <a:spcPts val="0"/>
              </a:spcAft>
              <a:buClr>
                <a:schemeClr val="dk1"/>
              </a:buClr>
              <a:buSzPts val="1200"/>
              <a:buFont typeface="Calibri"/>
              <a:buNone/>
            </a:pPr>
            <a:r>
              <a:t/>
            </a:r>
            <a:endParaRPr b="1"/>
          </a:p>
        </p:txBody>
      </p:sp>
      <p:sp>
        <p:nvSpPr>
          <p:cNvPr id="369" name="Google Shape;369;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0" name="Google Shape;380;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200"/>
              <a:buFont typeface="Lato"/>
              <a:buNone/>
            </a:pPr>
            <a:r>
              <a:rPr b="0" i="0" lang="en-US" sz="1200" u="none" cap="none" strike="noStrike">
                <a:solidFill>
                  <a:srgbClr val="FFFFFF"/>
                </a:solidFill>
                <a:latin typeface="Lato"/>
                <a:ea typeface="Lato"/>
                <a:cs typeface="Lato"/>
                <a:sym typeface="Lato"/>
              </a:rPr>
              <a:t>STRATEGIES TO FOSTER ENGAGEMENT</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FFFFFF"/>
              </a:solidFill>
              <a:latin typeface="Lato"/>
              <a:ea typeface="Lato"/>
              <a:cs typeface="Lato"/>
              <a:sym typeface="Lato"/>
            </a:endParaRPr>
          </a:p>
          <a:p>
            <a:pPr indent="0" lvl="0" marL="0" marR="0" rtl="0" algn="l">
              <a:lnSpc>
                <a:spcPct val="100000"/>
              </a:lnSpc>
              <a:spcBef>
                <a:spcPts val="0"/>
              </a:spcBef>
              <a:spcAft>
                <a:spcPts val="0"/>
              </a:spcAft>
              <a:buClr>
                <a:srgbClr val="FFFFFF"/>
              </a:buClr>
              <a:buSzPts val="1200"/>
              <a:buFont typeface="Lato"/>
              <a:buNone/>
            </a:pPr>
            <a:r>
              <a:rPr b="0" i="0" lang="en-US" sz="1200" u="none" cap="none" strike="noStrike">
                <a:solidFill>
                  <a:srgbClr val="FFFFFF"/>
                </a:solidFill>
                <a:latin typeface="Lato"/>
                <a:ea typeface="Lato"/>
                <a:cs typeface="Lato"/>
                <a:sym typeface="Lato"/>
              </a:rPr>
              <a:t>Highlight a few key strategies to promote and foster engagement:</a:t>
            </a:r>
            <a:endParaRPr/>
          </a:p>
          <a:p>
            <a:pPr indent="0" lvl="0" marL="0" marR="0" rtl="0" algn="l">
              <a:lnSpc>
                <a:spcPct val="100000"/>
              </a:lnSpc>
              <a:spcBef>
                <a:spcPts val="0"/>
              </a:spcBef>
              <a:spcAft>
                <a:spcPts val="0"/>
              </a:spcAft>
              <a:buClr>
                <a:srgbClr val="FFFFFF"/>
              </a:buClr>
              <a:buSzPts val="1200"/>
              <a:buFont typeface="Lato"/>
              <a:buNone/>
            </a:pPr>
            <a:r>
              <a:rPr b="0" i="0" lang="en-US" sz="1200" u="none" cap="none" strike="noStrike">
                <a:solidFill>
                  <a:srgbClr val="FFFFFF"/>
                </a:solidFill>
                <a:latin typeface="Lato"/>
                <a:ea typeface="Lato"/>
                <a:cs typeface="Lato"/>
                <a:sym typeface="Lato"/>
              </a:rPr>
              <a:t>a. Effective Communication: Emphasize the importance of clear and open communication to keep team members informed and connected.</a:t>
            </a:r>
            <a:endParaRPr/>
          </a:p>
          <a:p>
            <a:pPr indent="0" lvl="0" marL="0" marR="0" rtl="0" algn="l">
              <a:lnSpc>
                <a:spcPct val="100000"/>
              </a:lnSpc>
              <a:spcBef>
                <a:spcPts val="0"/>
              </a:spcBef>
              <a:spcAft>
                <a:spcPts val="0"/>
              </a:spcAft>
              <a:buClr>
                <a:srgbClr val="FFFFFF"/>
              </a:buClr>
              <a:buSzPts val="1200"/>
              <a:buFont typeface="Lato"/>
              <a:buNone/>
            </a:pPr>
            <a:r>
              <a:rPr b="0" i="0" lang="en-US" sz="1200" u="none" cap="none" strike="noStrike">
                <a:solidFill>
                  <a:srgbClr val="FFFFFF"/>
                </a:solidFill>
                <a:latin typeface="Lato"/>
                <a:ea typeface="Lato"/>
                <a:cs typeface="Lato"/>
                <a:sym typeface="Lato"/>
              </a:rPr>
              <a:t>b. Empowerment: Encourage team members to take ownership and make decisions, fostering a sense of responsibility and pride.</a:t>
            </a:r>
            <a:endParaRPr/>
          </a:p>
          <a:p>
            <a:pPr indent="0" lvl="0" marL="0" marR="0" rtl="0" algn="l">
              <a:lnSpc>
                <a:spcPct val="100000"/>
              </a:lnSpc>
              <a:spcBef>
                <a:spcPts val="0"/>
              </a:spcBef>
              <a:spcAft>
                <a:spcPts val="0"/>
              </a:spcAft>
              <a:buClr>
                <a:srgbClr val="FFFFFF"/>
              </a:buClr>
              <a:buSzPts val="1200"/>
              <a:buFont typeface="Lato"/>
              <a:buNone/>
            </a:pPr>
            <a:r>
              <a:rPr b="0" i="0" lang="en-US" sz="1200" u="none" cap="none" strike="noStrike">
                <a:solidFill>
                  <a:srgbClr val="FFFFFF"/>
                </a:solidFill>
                <a:latin typeface="Lato"/>
                <a:ea typeface="Lato"/>
                <a:cs typeface="Lato"/>
                <a:sym typeface="Lato"/>
              </a:rPr>
              <a:t>c. Recognition and Reward: Discuss the value of acknowledging and rewarding individual and team contributions.</a:t>
            </a:r>
            <a:endParaRPr/>
          </a:p>
          <a:p>
            <a:pPr indent="0" lvl="0" marL="0" marR="0" rtl="0" algn="l">
              <a:lnSpc>
                <a:spcPct val="100000"/>
              </a:lnSpc>
              <a:spcBef>
                <a:spcPts val="0"/>
              </a:spcBef>
              <a:spcAft>
                <a:spcPts val="0"/>
              </a:spcAft>
              <a:buClr>
                <a:srgbClr val="FFFFFF"/>
              </a:buClr>
              <a:buSzPts val="1200"/>
              <a:buFont typeface="Lato"/>
              <a:buNone/>
            </a:pPr>
            <a:r>
              <a:rPr b="0" i="0" lang="en-US" sz="1200" u="none" cap="none" strike="noStrike">
                <a:solidFill>
                  <a:srgbClr val="FFFFFF"/>
                </a:solidFill>
                <a:latin typeface="Lato"/>
                <a:ea typeface="Lato"/>
                <a:cs typeface="Lato"/>
                <a:sym typeface="Lato"/>
              </a:rPr>
              <a:t>d. Professional Development: Explain how investing in the growth and development of team members can boost engagement.</a:t>
            </a:r>
            <a:endParaRPr/>
          </a:p>
          <a:p>
            <a:pPr indent="0" lvl="0" marL="0" marR="0" rtl="0" algn="l">
              <a:lnSpc>
                <a:spcPct val="100000"/>
              </a:lnSpc>
              <a:spcBef>
                <a:spcPts val="0"/>
              </a:spcBef>
              <a:spcAft>
                <a:spcPts val="0"/>
              </a:spcAft>
              <a:buClr>
                <a:srgbClr val="FFFFFF"/>
              </a:buClr>
              <a:buSzPts val="1200"/>
              <a:buFont typeface="Lato"/>
              <a:buNone/>
            </a:pPr>
            <a:r>
              <a:rPr b="0" i="0" lang="en-US" sz="1200" u="none" cap="none" strike="noStrike">
                <a:solidFill>
                  <a:srgbClr val="FFFFFF"/>
                </a:solidFill>
                <a:latin typeface="Lato"/>
                <a:ea typeface="Lato"/>
                <a:cs typeface="Lato"/>
                <a:sym typeface="Lato"/>
              </a:rPr>
              <a:t>e. Inclusivity and Diversity: Discuss the role of inclusivity and diversity in creating an engaged and motivated workforce.</a:t>
            </a:r>
            <a:endParaRPr/>
          </a:p>
          <a:p>
            <a:pPr indent="0" lvl="0" marL="0" rtl="0" algn="l">
              <a:lnSpc>
                <a:spcPct val="100000"/>
              </a:lnSpc>
              <a:spcBef>
                <a:spcPts val="0"/>
              </a:spcBef>
              <a:spcAft>
                <a:spcPts val="0"/>
              </a:spcAft>
              <a:buSzPts val="1400"/>
              <a:buNone/>
            </a:pPr>
            <a:r>
              <a:t/>
            </a:r>
            <a:endParaRPr/>
          </a:p>
        </p:txBody>
      </p:sp>
      <p:sp>
        <p:nvSpPr>
          <p:cNvPr id="381" name="Google Shape;381;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6" name="Google Shape;396;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200"/>
              <a:buFont typeface="Calibri"/>
              <a:buNone/>
            </a:pPr>
            <a:r>
              <a:t/>
            </a:r>
            <a:endParaRPr b="1" sz="1200">
              <a:solidFill>
                <a:srgbClr val="595959"/>
              </a:solidFill>
              <a:latin typeface="Arial"/>
              <a:ea typeface="Arial"/>
              <a:cs typeface="Arial"/>
              <a:sym typeface="Arial"/>
            </a:endParaRPr>
          </a:p>
          <a:p>
            <a:pPr indent="0" lvl="0" marL="0" rtl="0" algn="l">
              <a:lnSpc>
                <a:spcPct val="100000"/>
              </a:lnSpc>
              <a:spcBef>
                <a:spcPts val="0"/>
              </a:spcBef>
              <a:spcAft>
                <a:spcPts val="0"/>
              </a:spcAft>
              <a:buClr>
                <a:schemeClr val="dk1"/>
              </a:buClr>
              <a:buSzPts val="1200"/>
              <a:buFont typeface="Calibri"/>
              <a:buNone/>
            </a:pPr>
            <a:r>
              <a:t/>
            </a:r>
            <a:endParaRPr/>
          </a:p>
        </p:txBody>
      </p:sp>
      <p:sp>
        <p:nvSpPr>
          <p:cNvPr id="415" name="Google Shape;415;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4" name="Google Shape;42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rPr lang="en-US"/>
              <a:t>JH</a:t>
            </a:r>
            <a:endParaRPr/>
          </a:p>
          <a:p>
            <a:pPr indent="0" lvl="0" marL="0" rtl="0" algn="l">
              <a:lnSpc>
                <a:spcPct val="100000"/>
              </a:lnSpc>
              <a:spcBef>
                <a:spcPts val="0"/>
              </a:spcBef>
              <a:spcAft>
                <a:spcPts val="0"/>
              </a:spcAft>
              <a:buSzPts val="1400"/>
              <a:buNone/>
            </a:pPr>
            <a:r>
              <a:rPr lang="en-US"/>
              <a:t>System – town halls, all provider meetings</a:t>
            </a:r>
            <a:endParaRPr/>
          </a:p>
          <a:p>
            <a:pPr indent="0" lvl="0" marL="0" rtl="0" algn="l">
              <a:lnSpc>
                <a:spcPct val="100000"/>
              </a:lnSpc>
              <a:spcBef>
                <a:spcPts val="0"/>
              </a:spcBef>
              <a:spcAft>
                <a:spcPts val="0"/>
              </a:spcAft>
              <a:buSzPts val="1400"/>
              <a:buNone/>
            </a:pPr>
            <a:r>
              <a:rPr lang="en-US"/>
              <a:t>Virtual</a:t>
            </a:r>
            <a:endParaRPr/>
          </a:p>
          <a:p>
            <a:pPr indent="0" lvl="0" marL="0" rtl="0" algn="l">
              <a:lnSpc>
                <a:spcPct val="100000"/>
              </a:lnSpc>
              <a:spcBef>
                <a:spcPts val="0"/>
              </a:spcBef>
              <a:spcAft>
                <a:spcPts val="0"/>
              </a:spcAft>
              <a:buSzPts val="1400"/>
              <a:buNone/>
            </a:pPr>
            <a:r>
              <a:rPr lang="en-US"/>
              <a:t>Digital</a:t>
            </a:r>
            <a:endParaRPr/>
          </a:p>
          <a:p>
            <a:pPr indent="0" lvl="0" marL="0" rtl="0" algn="l">
              <a:lnSpc>
                <a:spcPct val="100000"/>
              </a:lnSpc>
              <a:spcBef>
                <a:spcPts val="0"/>
              </a:spcBef>
              <a:spcAft>
                <a:spcPts val="0"/>
              </a:spcAft>
              <a:buSzPts val="1400"/>
              <a:buNone/>
            </a:pPr>
            <a:r>
              <a:rPr lang="en-US"/>
              <a:t>Communication strategy?</a:t>
            </a:r>
            <a:endParaRPr/>
          </a:p>
          <a:p>
            <a:pPr indent="0" lvl="0" marL="0" rtl="0" algn="l">
              <a:lnSpc>
                <a:spcPct val="100000"/>
              </a:lnSpc>
              <a:spcBef>
                <a:spcPts val="0"/>
              </a:spcBef>
              <a:spcAft>
                <a:spcPts val="0"/>
              </a:spcAft>
              <a:buSzPts val="1400"/>
              <a:buNone/>
            </a:pPr>
            <a:r>
              <a:rPr lang="en-US"/>
              <a:t>Reward and recognition?</a:t>
            </a:r>
            <a:endParaRPr/>
          </a:p>
          <a:p>
            <a:pPr indent="0" lvl="0" marL="0" rtl="0" algn="l">
              <a:lnSpc>
                <a:spcPct val="100000"/>
              </a:lnSpc>
              <a:spcBef>
                <a:spcPts val="0"/>
              </a:spcBef>
              <a:spcAft>
                <a:spcPts val="0"/>
              </a:spcAft>
              <a:buClr>
                <a:schemeClr val="dk1"/>
              </a:buClr>
              <a:buSzPts val="1400"/>
              <a:buFont typeface="Calibri"/>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t/>
            </a:r>
            <a:endParaRPr/>
          </a:p>
        </p:txBody>
      </p:sp>
      <p:sp>
        <p:nvSpPr>
          <p:cNvPr id="432" name="Google Shape;43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200"/>
              <a:buFont typeface="Calibri"/>
              <a:buNone/>
            </a:pPr>
            <a:r>
              <a:t/>
            </a:r>
            <a:endParaRPr b="1" sz="1200">
              <a:solidFill>
                <a:srgbClr val="595959"/>
              </a:solidFill>
              <a:latin typeface="Arial"/>
              <a:ea typeface="Arial"/>
              <a:cs typeface="Arial"/>
              <a:sym typeface="Arial"/>
            </a:endParaRPr>
          </a:p>
          <a:p>
            <a:pPr indent="0" lvl="0" marL="0" rtl="0" algn="l">
              <a:lnSpc>
                <a:spcPct val="100000"/>
              </a:lnSpc>
              <a:spcBef>
                <a:spcPts val="0"/>
              </a:spcBef>
              <a:spcAft>
                <a:spcPts val="0"/>
              </a:spcAft>
              <a:buClr>
                <a:schemeClr val="dk1"/>
              </a:buClr>
              <a:buSzPts val="1200"/>
              <a:buFont typeface="Calibri"/>
              <a:buNone/>
            </a:pPr>
            <a:r>
              <a:t/>
            </a:r>
            <a:endParaRPr/>
          </a:p>
        </p:txBody>
      </p:sp>
      <p:sp>
        <p:nvSpPr>
          <p:cNvPr id="443" name="Google Shape;443;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2" name="Google Shape;45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t/>
            </a:r>
            <a:endParaRPr/>
          </a:p>
        </p:txBody>
      </p:sp>
      <p:sp>
        <p:nvSpPr>
          <p:cNvPr id="460" name="Google Shape;46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200"/>
              <a:buFont typeface="Calibri"/>
              <a:buNone/>
            </a:pPr>
            <a:r>
              <a:t/>
            </a:r>
            <a:endParaRPr b="1" sz="1200">
              <a:solidFill>
                <a:srgbClr val="595959"/>
              </a:solidFill>
              <a:latin typeface="Arial"/>
              <a:ea typeface="Arial"/>
              <a:cs typeface="Arial"/>
              <a:sym typeface="Arial"/>
            </a:endParaRPr>
          </a:p>
          <a:p>
            <a:pPr indent="0" lvl="0" marL="0" rtl="0" algn="l">
              <a:lnSpc>
                <a:spcPct val="100000"/>
              </a:lnSpc>
              <a:spcBef>
                <a:spcPts val="0"/>
              </a:spcBef>
              <a:spcAft>
                <a:spcPts val="0"/>
              </a:spcAft>
              <a:buClr>
                <a:schemeClr val="dk1"/>
              </a:buClr>
              <a:buSzPts val="1200"/>
              <a:buFont typeface="Calibri"/>
              <a:buNone/>
            </a:pPr>
            <a:r>
              <a:t/>
            </a:r>
            <a:endParaRPr/>
          </a:p>
        </p:txBody>
      </p:sp>
      <p:sp>
        <p:nvSpPr>
          <p:cNvPr id="475" name="Google Shape;475;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t/>
            </a:r>
            <a:endParaRPr/>
          </a:p>
        </p:txBody>
      </p:sp>
      <p:sp>
        <p:nvSpPr>
          <p:cNvPr id="484" name="Google Shape;484;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200"/>
              <a:buFont typeface="Calibri"/>
              <a:buNone/>
            </a:pPr>
            <a:r>
              <a:t/>
            </a:r>
            <a:endParaRPr b="1" sz="1200">
              <a:solidFill>
                <a:srgbClr val="595959"/>
              </a:solidFill>
              <a:latin typeface="Arial"/>
              <a:ea typeface="Arial"/>
              <a:cs typeface="Arial"/>
              <a:sym typeface="Arial"/>
            </a:endParaRPr>
          </a:p>
        </p:txBody>
      </p:sp>
      <p:sp>
        <p:nvSpPr>
          <p:cNvPr id="498" name="Google Shape;498;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7" name="Google Shape;507;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b="1"/>
          </a:p>
        </p:txBody>
      </p:sp>
      <p:sp>
        <p:nvSpPr>
          <p:cNvPr id="508" name="Google Shape;508;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0" name="Google Shape;520;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2" name="Google Shape;532;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3" name="Google Shape;533;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p:spTree>
      <p:nvGrpSpPr>
        <p:cNvPr id="19" name="Shape 19"/>
        <p:cNvGrpSpPr/>
        <p:nvPr/>
      </p:nvGrpSpPr>
      <p:grpSpPr>
        <a:xfrm>
          <a:off x="0" y="0"/>
          <a:ext cx="0" cy="0"/>
          <a:chOff x="0" y="0"/>
          <a:chExt cx="0" cy="0"/>
        </a:xfrm>
      </p:grpSpPr>
      <p:sp>
        <p:nvSpPr>
          <p:cNvPr id="20" name="Google Shape;20;p27"/>
          <p:cNvSpPr txBox="1"/>
          <p:nvPr>
            <p:ph type="title"/>
          </p:nvPr>
        </p:nvSpPr>
        <p:spPr>
          <a:xfrm>
            <a:off x="2722418" y="2339227"/>
            <a:ext cx="6747164" cy="889000"/>
          </a:xfrm>
          <a:prstGeom prst="rect">
            <a:avLst/>
          </a:prstGeom>
          <a:noFill/>
          <a:ln>
            <a:noFill/>
          </a:ln>
        </p:spPr>
        <p:txBody>
          <a:bodyPr anchorCtr="0" anchor="t" bIns="0" lIns="0" spcFirstLastPara="1" rIns="0" wrap="square" tIns="0">
            <a:normAutofit/>
          </a:bodyPr>
          <a:lstStyle>
            <a:lvl1pPr lvl="0" algn="ctr">
              <a:lnSpc>
                <a:spcPct val="90000"/>
              </a:lnSpc>
              <a:spcBef>
                <a:spcPts val="0"/>
              </a:spcBef>
              <a:spcAft>
                <a:spcPts val="0"/>
              </a:spcAft>
              <a:buClr>
                <a:schemeClr val="dk1"/>
              </a:buClr>
              <a:buSzPts val="1400"/>
              <a:buFont typeface="Calibri"/>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7" name="Shape 27"/>
        <p:cNvGrpSpPr/>
        <p:nvPr/>
      </p:nvGrpSpPr>
      <p:grpSpPr>
        <a:xfrm>
          <a:off x="0" y="0"/>
          <a:ext cx="0" cy="0"/>
          <a:chOff x="0" y="0"/>
          <a:chExt cx="0" cy="0"/>
        </a:xfrm>
      </p:grpSpPr>
      <p:sp>
        <p:nvSpPr>
          <p:cNvPr id="28" name="Google Shape;28;p31"/>
          <p:cNvSpPr txBox="1"/>
          <p:nvPr>
            <p:ph idx="10" type="dt"/>
          </p:nvPr>
        </p:nvSpPr>
        <p:spPr>
          <a:xfrm>
            <a:off x="609600" y="6356352"/>
            <a:ext cx="2844800" cy="365125"/>
          </a:xfrm>
          <a:prstGeom prst="rect">
            <a:avLst/>
          </a:prstGeom>
          <a:noFill/>
          <a:ln>
            <a:noFill/>
          </a:ln>
        </p:spPr>
        <p:txBody>
          <a:bodyPr anchorCtr="0" anchor="ctr" bIns="65300" lIns="130600" spcFirstLastPara="1" rIns="130600" wrap="square" tIns="6530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29" name="Google Shape;29;p31"/>
          <p:cNvSpPr txBox="1"/>
          <p:nvPr>
            <p:ph idx="12" type="sldNum"/>
          </p:nvPr>
        </p:nvSpPr>
        <p:spPr>
          <a:xfrm>
            <a:off x="8737600" y="6356352"/>
            <a:ext cx="2844800" cy="365125"/>
          </a:xfrm>
          <a:prstGeom prst="rect">
            <a:avLst/>
          </a:prstGeom>
          <a:noFill/>
          <a:ln>
            <a:noFill/>
          </a:ln>
        </p:spPr>
        <p:txBody>
          <a:bodyPr anchorCtr="0" anchor="ctr" bIns="65300" lIns="130600" spcFirstLastPara="1" rIns="130600" wrap="square" tIns="65300">
            <a:noAutofit/>
          </a:bodyPr>
          <a:lstStyle>
            <a:lvl1pPr indent="0" lvl="0" marL="0" marR="0" algn="r">
              <a:lnSpc>
                <a:spcPct val="100000"/>
              </a:lnSpc>
              <a:spcBef>
                <a:spcPts val="0"/>
              </a:spcBef>
              <a:spcAft>
                <a:spcPts val="0"/>
              </a:spcAft>
              <a:buClr>
                <a:srgbClr val="A5A7A8"/>
              </a:buClr>
              <a:buSzPts val="1200"/>
              <a:buFont typeface="Calibri"/>
              <a:buNone/>
              <a:defRPr b="0" i="0" sz="1200" u="none" cap="none" strike="noStrike">
                <a:solidFill>
                  <a:srgbClr val="A5A7A8"/>
                </a:solidFill>
                <a:latin typeface="Calibri"/>
                <a:ea typeface="Calibri"/>
                <a:cs typeface="Calibri"/>
                <a:sym typeface="Calibri"/>
              </a:defRPr>
            </a:lvl1pPr>
            <a:lvl2pPr indent="0" lvl="1" marL="0" marR="0" algn="r">
              <a:lnSpc>
                <a:spcPct val="100000"/>
              </a:lnSpc>
              <a:spcBef>
                <a:spcPts val="0"/>
              </a:spcBef>
              <a:spcAft>
                <a:spcPts val="0"/>
              </a:spcAft>
              <a:buClr>
                <a:srgbClr val="A5A7A8"/>
              </a:buClr>
              <a:buSzPts val="1200"/>
              <a:buFont typeface="Calibri"/>
              <a:buNone/>
              <a:defRPr b="0" i="0" sz="1200" u="none" cap="none" strike="noStrike">
                <a:solidFill>
                  <a:srgbClr val="A5A7A8"/>
                </a:solidFill>
                <a:latin typeface="Calibri"/>
                <a:ea typeface="Calibri"/>
                <a:cs typeface="Calibri"/>
                <a:sym typeface="Calibri"/>
              </a:defRPr>
            </a:lvl2pPr>
            <a:lvl3pPr indent="0" lvl="2" marL="0" marR="0" algn="r">
              <a:lnSpc>
                <a:spcPct val="100000"/>
              </a:lnSpc>
              <a:spcBef>
                <a:spcPts val="0"/>
              </a:spcBef>
              <a:spcAft>
                <a:spcPts val="0"/>
              </a:spcAft>
              <a:buClr>
                <a:srgbClr val="A5A7A8"/>
              </a:buClr>
              <a:buSzPts val="1200"/>
              <a:buFont typeface="Calibri"/>
              <a:buNone/>
              <a:defRPr b="0" i="0" sz="1200" u="none" cap="none" strike="noStrike">
                <a:solidFill>
                  <a:srgbClr val="A5A7A8"/>
                </a:solidFill>
                <a:latin typeface="Calibri"/>
                <a:ea typeface="Calibri"/>
                <a:cs typeface="Calibri"/>
                <a:sym typeface="Calibri"/>
              </a:defRPr>
            </a:lvl3pPr>
            <a:lvl4pPr indent="0" lvl="3" marL="0" marR="0" algn="r">
              <a:lnSpc>
                <a:spcPct val="100000"/>
              </a:lnSpc>
              <a:spcBef>
                <a:spcPts val="0"/>
              </a:spcBef>
              <a:spcAft>
                <a:spcPts val="0"/>
              </a:spcAft>
              <a:buClr>
                <a:srgbClr val="A5A7A8"/>
              </a:buClr>
              <a:buSzPts val="1200"/>
              <a:buFont typeface="Calibri"/>
              <a:buNone/>
              <a:defRPr b="0" i="0" sz="1200" u="none" cap="none" strike="noStrike">
                <a:solidFill>
                  <a:srgbClr val="A5A7A8"/>
                </a:solidFill>
                <a:latin typeface="Calibri"/>
                <a:ea typeface="Calibri"/>
                <a:cs typeface="Calibri"/>
                <a:sym typeface="Calibri"/>
              </a:defRPr>
            </a:lvl4pPr>
            <a:lvl5pPr indent="0" lvl="4" marL="0" marR="0" algn="r">
              <a:lnSpc>
                <a:spcPct val="100000"/>
              </a:lnSpc>
              <a:spcBef>
                <a:spcPts val="0"/>
              </a:spcBef>
              <a:spcAft>
                <a:spcPts val="0"/>
              </a:spcAft>
              <a:buClr>
                <a:srgbClr val="A5A7A8"/>
              </a:buClr>
              <a:buSzPts val="1200"/>
              <a:buFont typeface="Calibri"/>
              <a:buNone/>
              <a:defRPr b="0" i="0" sz="1200" u="none" cap="none" strike="noStrike">
                <a:solidFill>
                  <a:srgbClr val="A5A7A8"/>
                </a:solidFill>
                <a:latin typeface="Calibri"/>
                <a:ea typeface="Calibri"/>
                <a:cs typeface="Calibri"/>
                <a:sym typeface="Calibri"/>
              </a:defRPr>
            </a:lvl5pPr>
            <a:lvl6pPr indent="0" lvl="5" marL="0" marR="0" algn="r">
              <a:lnSpc>
                <a:spcPct val="100000"/>
              </a:lnSpc>
              <a:spcBef>
                <a:spcPts val="0"/>
              </a:spcBef>
              <a:spcAft>
                <a:spcPts val="0"/>
              </a:spcAft>
              <a:buClr>
                <a:srgbClr val="A5A7A8"/>
              </a:buClr>
              <a:buSzPts val="1200"/>
              <a:buFont typeface="Calibri"/>
              <a:buNone/>
              <a:defRPr b="0" i="0" sz="1200" u="none" cap="none" strike="noStrike">
                <a:solidFill>
                  <a:srgbClr val="A5A7A8"/>
                </a:solidFill>
                <a:latin typeface="Calibri"/>
                <a:ea typeface="Calibri"/>
                <a:cs typeface="Calibri"/>
                <a:sym typeface="Calibri"/>
              </a:defRPr>
            </a:lvl6pPr>
            <a:lvl7pPr indent="0" lvl="6" marL="0" marR="0" algn="r">
              <a:lnSpc>
                <a:spcPct val="100000"/>
              </a:lnSpc>
              <a:spcBef>
                <a:spcPts val="0"/>
              </a:spcBef>
              <a:spcAft>
                <a:spcPts val="0"/>
              </a:spcAft>
              <a:buClr>
                <a:srgbClr val="A5A7A8"/>
              </a:buClr>
              <a:buSzPts val="1200"/>
              <a:buFont typeface="Calibri"/>
              <a:buNone/>
              <a:defRPr b="0" i="0" sz="1200" u="none" cap="none" strike="noStrike">
                <a:solidFill>
                  <a:srgbClr val="A5A7A8"/>
                </a:solidFill>
                <a:latin typeface="Calibri"/>
                <a:ea typeface="Calibri"/>
                <a:cs typeface="Calibri"/>
                <a:sym typeface="Calibri"/>
              </a:defRPr>
            </a:lvl7pPr>
            <a:lvl8pPr indent="0" lvl="7" marL="0" marR="0" algn="r">
              <a:lnSpc>
                <a:spcPct val="100000"/>
              </a:lnSpc>
              <a:spcBef>
                <a:spcPts val="0"/>
              </a:spcBef>
              <a:spcAft>
                <a:spcPts val="0"/>
              </a:spcAft>
              <a:buClr>
                <a:srgbClr val="A5A7A8"/>
              </a:buClr>
              <a:buSzPts val="1200"/>
              <a:buFont typeface="Calibri"/>
              <a:buNone/>
              <a:defRPr b="0" i="0" sz="1200" u="none" cap="none" strike="noStrike">
                <a:solidFill>
                  <a:srgbClr val="A5A7A8"/>
                </a:solidFill>
                <a:latin typeface="Calibri"/>
                <a:ea typeface="Calibri"/>
                <a:cs typeface="Calibri"/>
                <a:sym typeface="Calibri"/>
              </a:defRPr>
            </a:lvl8pPr>
            <a:lvl9pPr indent="0" lvl="8" marL="0" marR="0" algn="r">
              <a:lnSpc>
                <a:spcPct val="100000"/>
              </a:lnSpc>
              <a:spcBef>
                <a:spcPts val="0"/>
              </a:spcBef>
              <a:spcAft>
                <a:spcPts val="0"/>
              </a:spcAft>
              <a:buClr>
                <a:srgbClr val="A5A7A8"/>
              </a:buClr>
              <a:buSzPts val="1200"/>
              <a:buFont typeface="Calibri"/>
              <a:buNone/>
              <a:defRPr b="0" i="0" sz="1200" u="none" cap="none" strike="noStrike">
                <a:solidFill>
                  <a:srgbClr val="A5A7A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0" name="Shape 30"/>
        <p:cNvGrpSpPr/>
        <p:nvPr/>
      </p:nvGrpSpPr>
      <p:grpSpPr>
        <a:xfrm>
          <a:off x="0" y="0"/>
          <a:ext cx="0" cy="0"/>
          <a:chOff x="0" y="0"/>
          <a:chExt cx="0" cy="0"/>
        </a:xfrm>
      </p:grpSpPr>
      <p:sp>
        <p:nvSpPr>
          <p:cNvPr id="31" name="Google Shape;31;p3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3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3" name="Google Shape;33;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6" name="Shape 36"/>
        <p:cNvGrpSpPr/>
        <p:nvPr/>
      </p:nvGrpSpPr>
      <p:grpSpPr>
        <a:xfrm>
          <a:off x="0" y="0"/>
          <a:ext cx="0" cy="0"/>
          <a:chOff x="0" y="0"/>
          <a:chExt cx="0" cy="0"/>
        </a:xfrm>
      </p:grpSpPr>
      <p:sp>
        <p:nvSpPr>
          <p:cNvPr id="37" name="Google Shape;37;p3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3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9" name="Google Shape;39;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2" name="Shape 42"/>
        <p:cNvGrpSpPr/>
        <p:nvPr/>
      </p:nvGrpSpPr>
      <p:grpSpPr>
        <a:xfrm>
          <a:off x="0" y="0"/>
          <a:ext cx="0" cy="0"/>
          <a:chOff x="0" y="0"/>
          <a:chExt cx="0" cy="0"/>
        </a:xfrm>
      </p:grpSpPr>
      <p:sp>
        <p:nvSpPr>
          <p:cNvPr id="43" name="Google Shape;43;p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3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3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9" name="Shape 49"/>
        <p:cNvGrpSpPr/>
        <p:nvPr/>
      </p:nvGrpSpPr>
      <p:grpSpPr>
        <a:xfrm>
          <a:off x="0" y="0"/>
          <a:ext cx="0" cy="0"/>
          <a:chOff x="0" y="0"/>
          <a:chExt cx="0" cy="0"/>
        </a:xfrm>
      </p:grpSpPr>
      <p:sp>
        <p:nvSpPr>
          <p:cNvPr id="50" name="Google Shape;50;p3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3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2" name="Google Shape;52;p3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3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4" name="Google Shape;54;p3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 name="Shape 58"/>
        <p:cNvGrpSpPr/>
        <p:nvPr/>
      </p:nvGrpSpPr>
      <p:grpSpPr>
        <a:xfrm>
          <a:off x="0" y="0"/>
          <a:ext cx="0" cy="0"/>
          <a:chOff x="0" y="0"/>
          <a:chExt cx="0" cy="0"/>
        </a:xfrm>
      </p:grpSpPr>
      <p:sp>
        <p:nvSpPr>
          <p:cNvPr id="59" name="Google Shape;59;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3" name="Shape 63"/>
        <p:cNvGrpSpPr/>
        <p:nvPr/>
      </p:nvGrpSpPr>
      <p:grpSpPr>
        <a:xfrm>
          <a:off x="0" y="0"/>
          <a:ext cx="0" cy="0"/>
          <a:chOff x="0" y="0"/>
          <a:chExt cx="0" cy="0"/>
        </a:xfrm>
      </p:grpSpPr>
      <p:sp>
        <p:nvSpPr>
          <p:cNvPr id="64" name="Google Shape;64;p4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4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6" name="Google Shape;66;p4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7" name="Google Shape;67;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0" name="Shape 70"/>
        <p:cNvGrpSpPr/>
        <p:nvPr/>
      </p:nvGrpSpPr>
      <p:grpSpPr>
        <a:xfrm>
          <a:off x="0" y="0"/>
          <a:ext cx="0" cy="0"/>
          <a:chOff x="0" y="0"/>
          <a:chExt cx="0" cy="0"/>
        </a:xfrm>
      </p:grpSpPr>
      <p:sp>
        <p:nvSpPr>
          <p:cNvPr id="71" name="Google Shape;71;p4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41"/>
          <p:cNvSpPr/>
          <p:nvPr>
            <p:ph idx="2" type="pic"/>
          </p:nvPr>
        </p:nvSpPr>
        <p:spPr>
          <a:xfrm>
            <a:off x="5183188" y="987425"/>
            <a:ext cx="6172200" cy="4873625"/>
          </a:xfrm>
          <a:prstGeom prst="rect">
            <a:avLst/>
          </a:prstGeom>
          <a:noFill/>
          <a:ln>
            <a:noFill/>
          </a:ln>
        </p:spPr>
      </p:sp>
      <p:sp>
        <p:nvSpPr>
          <p:cNvPr id="73" name="Google Shape;73;p4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4" name="Google Shape;74;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7" name="Shape 77"/>
        <p:cNvGrpSpPr/>
        <p:nvPr/>
      </p:nvGrpSpPr>
      <p:grpSpPr>
        <a:xfrm>
          <a:off x="0" y="0"/>
          <a:ext cx="0" cy="0"/>
          <a:chOff x="0" y="0"/>
          <a:chExt cx="0" cy="0"/>
        </a:xfrm>
      </p:grpSpPr>
      <p:sp>
        <p:nvSpPr>
          <p:cNvPr id="78" name="Google Shape;78;p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4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3" name="Shape 83"/>
        <p:cNvGrpSpPr/>
        <p:nvPr/>
      </p:nvGrpSpPr>
      <p:grpSpPr>
        <a:xfrm>
          <a:off x="0" y="0"/>
          <a:ext cx="0" cy="0"/>
          <a:chOff x="0" y="0"/>
          <a:chExt cx="0" cy="0"/>
        </a:xfrm>
      </p:grpSpPr>
      <p:sp>
        <p:nvSpPr>
          <p:cNvPr id="84" name="Google Shape;84;p4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4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5" name="Shape 95"/>
        <p:cNvGrpSpPr/>
        <p:nvPr/>
      </p:nvGrpSpPr>
      <p:grpSpPr>
        <a:xfrm>
          <a:off x="0" y="0"/>
          <a:ext cx="0" cy="0"/>
          <a:chOff x="0" y="0"/>
          <a:chExt cx="0" cy="0"/>
        </a:xfrm>
      </p:grpSpPr>
      <p:sp>
        <p:nvSpPr>
          <p:cNvPr id="96" name="Google Shape;96;p30"/>
          <p:cNvSpPr txBox="1"/>
          <p:nvPr>
            <p:ph idx="10" type="dt"/>
          </p:nvPr>
        </p:nvSpPr>
        <p:spPr>
          <a:xfrm>
            <a:off x="609600" y="6356352"/>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97" name="Google Shape;97;p30"/>
          <p:cNvSpPr txBox="1"/>
          <p:nvPr>
            <p:ph idx="11" type="ftr"/>
          </p:nvPr>
        </p:nvSpPr>
        <p:spPr>
          <a:xfrm>
            <a:off x="4165600" y="6356352"/>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98" name="Google Shape;98;p30"/>
          <p:cNvSpPr txBox="1"/>
          <p:nvPr>
            <p:ph idx="12" type="sldNum"/>
          </p:nvPr>
        </p:nvSpPr>
        <p:spPr>
          <a:xfrm>
            <a:off x="8737600" y="6356352"/>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9" name="Shape 99"/>
        <p:cNvGrpSpPr/>
        <p:nvPr/>
      </p:nvGrpSpPr>
      <p:grpSpPr>
        <a:xfrm>
          <a:off x="0" y="0"/>
          <a:ext cx="0" cy="0"/>
          <a:chOff x="0" y="0"/>
          <a:chExt cx="0" cy="0"/>
        </a:xfrm>
      </p:grpSpPr>
      <p:sp>
        <p:nvSpPr>
          <p:cNvPr id="100" name="Google Shape;100;p44"/>
          <p:cNvSpPr txBox="1"/>
          <p:nvPr>
            <p:ph type="ctrTitle"/>
          </p:nvPr>
        </p:nvSpPr>
        <p:spPr>
          <a:xfrm>
            <a:off x="914400" y="2130428"/>
            <a:ext cx="103632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44"/>
          <p:cNvSpPr txBox="1"/>
          <p:nvPr>
            <p:ph idx="1" type="subTitle"/>
          </p:nvPr>
        </p:nvSpPr>
        <p:spPr>
          <a:xfrm>
            <a:off x="1828800" y="3886200"/>
            <a:ext cx="85344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853"/>
              </a:spcBef>
              <a:spcAft>
                <a:spcPts val="0"/>
              </a:spcAft>
              <a:buClr>
                <a:srgbClr val="888888"/>
              </a:buClr>
              <a:buSzPts val="3200"/>
              <a:buNone/>
              <a:defRPr>
                <a:solidFill>
                  <a:srgbClr val="888888"/>
                </a:solidFill>
              </a:defRPr>
            </a:lvl1pPr>
            <a:lvl2pPr lvl="1" algn="ctr">
              <a:lnSpc>
                <a:spcPct val="100000"/>
              </a:lnSpc>
              <a:spcBef>
                <a:spcPts val="747"/>
              </a:spcBef>
              <a:spcAft>
                <a:spcPts val="0"/>
              </a:spcAft>
              <a:buClr>
                <a:srgbClr val="888888"/>
              </a:buClr>
              <a:buSzPts val="2800"/>
              <a:buNone/>
              <a:defRPr>
                <a:solidFill>
                  <a:srgbClr val="888888"/>
                </a:solidFill>
              </a:defRPr>
            </a:lvl2pPr>
            <a:lvl3pPr lvl="2" algn="ctr">
              <a:lnSpc>
                <a:spcPct val="100000"/>
              </a:lnSpc>
              <a:spcBef>
                <a:spcPts val="640"/>
              </a:spcBef>
              <a:spcAft>
                <a:spcPts val="0"/>
              </a:spcAft>
              <a:buClr>
                <a:srgbClr val="888888"/>
              </a:buClr>
              <a:buSzPts val="2400"/>
              <a:buNone/>
              <a:defRPr>
                <a:solidFill>
                  <a:srgbClr val="888888"/>
                </a:solidFill>
              </a:defRPr>
            </a:lvl3pPr>
            <a:lvl4pPr lvl="3" algn="ctr">
              <a:lnSpc>
                <a:spcPct val="100000"/>
              </a:lnSpc>
              <a:spcBef>
                <a:spcPts val="533"/>
              </a:spcBef>
              <a:spcAft>
                <a:spcPts val="0"/>
              </a:spcAft>
              <a:buClr>
                <a:srgbClr val="888888"/>
              </a:buClr>
              <a:buSzPts val="2000"/>
              <a:buNone/>
              <a:defRPr>
                <a:solidFill>
                  <a:srgbClr val="888888"/>
                </a:solidFill>
              </a:defRPr>
            </a:lvl4pPr>
            <a:lvl5pPr lvl="4" algn="ctr">
              <a:lnSpc>
                <a:spcPct val="100000"/>
              </a:lnSpc>
              <a:spcBef>
                <a:spcPts val="533"/>
              </a:spcBef>
              <a:spcAft>
                <a:spcPts val="0"/>
              </a:spcAft>
              <a:buClr>
                <a:srgbClr val="888888"/>
              </a:buClr>
              <a:buSzPts val="2000"/>
              <a:buNone/>
              <a:defRPr>
                <a:solidFill>
                  <a:srgbClr val="888888"/>
                </a:solidFill>
              </a:defRPr>
            </a:lvl5pPr>
            <a:lvl6pPr lvl="5" algn="ctr">
              <a:lnSpc>
                <a:spcPct val="100000"/>
              </a:lnSpc>
              <a:spcBef>
                <a:spcPts val="533"/>
              </a:spcBef>
              <a:spcAft>
                <a:spcPts val="0"/>
              </a:spcAft>
              <a:buClr>
                <a:srgbClr val="888888"/>
              </a:buClr>
              <a:buSzPts val="2000"/>
              <a:buNone/>
              <a:defRPr>
                <a:solidFill>
                  <a:srgbClr val="888888"/>
                </a:solidFill>
              </a:defRPr>
            </a:lvl6pPr>
            <a:lvl7pPr lvl="6" algn="ctr">
              <a:lnSpc>
                <a:spcPct val="100000"/>
              </a:lnSpc>
              <a:spcBef>
                <a:spcPts val="533"/>
              </a:spcBef>
              <a:spcAft>
                <a:spcPts val="0"/>
              </a:spcAft>
              <a:buClr>
                <a:srgbClr val="888888"/>
              </a:buClr>
              <a:buSzPts val="2000"/>
              <a:buNone/>
              <a:defRPr>
                <a:solidFill>
                  <a:srgbClr val="888888"/>
                </a:solidFill>
              </a:defRPr>
            </a:lvl7pPr>
            <a:lvl8pPr lvl="7" algn="ctr">
              <a:lnSpc>
                <a:spcPct val="100000"/>
              </a:lnSpc>
              <a:spcBef>
                <a:spcPts val="533"/>
              </a:spcBef>
              <a:spcAft>
                <a:spcPts val="0"/>
              </a:spcAft>
              <a:buClr>
                <a:srgbClr val="888888"/>
              </a:buClr>
              <a:buSzPts val="2000"/>
              <a:buNone/>
              <a:defRPr>
                <a:solidFill>
                  <a:srgbClr val="888888"/>
                </a:solidFill>
              </a:defRPr>
            </a:lvl8pPr>
            <a:lvl9pPr lvl="8" algn="ctr">
              <a:lnSpc>
                <a:spcPct val="100000"/>
              </a:lnSpc>
              <a:spcBef>
                <a:spcPts val="533"/>
              </a:spcBef>
              <a:spcAft>
                <a:spcPts val="0"/>
              </a:spcAft>
              <a:buClr>
                <a:srgbClr val="888888"/>
              </a:buClr>
              <a:buSzPts val="2000"/>
              <a:buNone/>
              <a:defRPr>
                <a:solidFill>
                  <a:srgbClr val="888888"/>
                </a:solidFill>
              </a:defRPr>
            </a:lvl9pPr>
          </a:lstStyle>
          <a:p/>
        </p:txBody>
      </p:sp>
      <p:sp>
        <p:nvSpPr>
          <p:cNvPr id="102" name="Google Shape;102;p44"/>
          <p:cNvSpPr txBox="1"/>
          <p:nvPr>
            <p:ph idx="10" type="dt"/>
          </p:nvPr>
        </p:nvSpPr>
        <p:spPr>
          <a:xfrm>
            <a:off x="609600" y="6356352"/>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103" name="Google Shape;103;p44"/>
          <p:cNvSpPr txBox="1"/>
          <p:nvPr>
            <p:ph idx="11" type="ftr"/>
          </p:nvPr>
        </p:nvSpPr>
        <p:spPr>
          <a:xfrm>
            <a:off x="4165600" y="6356352"/>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104" name="Google Shape;104;p44"/>
          <p:cNvSpPr txBox="1"/>
          <p:nvPr>
            <p:ph idx="12" type="sldNum"/>
          </p:nvPr>
        </p:nvSpPr>
        <p:spPr>
          <a:xfrm>
            <a:off x="8737600" y="6356352"/>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5" name="Shape 105"/>
        <p:cNvGrpSpPr/>
        <p:nvPr/>
      </p:nvGrpSpPr>
      <p:grpSpPr>
        <a:xfrm>
          <a:off x="0" y="0"/>
          <a:ext cx="0" cy="0"/>
          <a:chOff x="0" y="0"/>
          <a:chExt cx="0" cy="0"/>
        </a:xfrm>
      </p:grpSpPr>
      <p:sp>
        <p:nvSpPr>
          <p:cNvPr id="106" name="Google Shape;106;p45"/>
          <p:cNvSpPr txBox="1"/>
          <p:nvPr>
            <p:ph type="title"/>
          </p:nvPr>
        </p:nvSpPr>
        <p:spPr>
          <a:xfrm>
            <a:off x="963084" y="4406901"/>
            <a:ext cx="103632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5333"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45"/>
          <p:cNvSpPr txBox="1"/>
          <p:nvPr>
            <p:ph idx="1" type="body"/>
          </p:nvPr>
        </p:nvSpPr>
        <p:spPr>
          <a:xfrm>
            <a:off x="963084" y="2906713"/>
            <a:ext cx="103632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533"/>
              </a:spcBef>
              <a:spcAft>
                <a:spcPts val="0"/>
              </a:spcAft>
              <a:buClr>
                <a:srgbClr val="888888"/>
              </a:buClr>
              <a:buSzPts val="2000"/>
              <a:buNone/>
              <a:defRPr sz="2667">
                <a:solidFill>
                  <a:srgbClr val="888888"/>
                </a:solidFill>
              </a:defRPr>
            </a:lvl1pPr>
            <a:lvl2pPr indent="-228600" lvl="1" marL="914400" algn="l">
              <a:lnSpc>
                <a:spcPct val="100000"/>
              </a:lnSpc>
              <a:spcBef>
                <a:spcPts val="480"/>
              </a:spcBef>
              <a:spcAft>
                <a:spcPts val="0"/>
              </a:spcAft>
              <a:buClr>
                <a:srgbClr val="888888"/>
              </a:buClr>
              <a:buSzPts val="1800"/>
              <a:buNone/>
              <a:defRPr sz="2400">
                <a:solidFill>
                  <a:srgbClr val="888888"/>
                </a:solidFill>
              </a:defRPr>
            </a:lvl2pPr>
            <a:lvl3pPr indent="-228600" lvl="2" marL="1371600" algn="l">
              <a:lnSpc>
                <a:spcPct val="100000"/>
              </a:lnSpc>
              <a:spcBef>
                <a:spcPts val="427"/>
              </a:spcBef>
              <a:spcAft>
                <a:spcPts val="0"/>
              </a:spcAft>
              <a:buClr>
                <a:srgbClr val="888888"/>
              </a:buClr>
              <a:buSzPts val="1600"/>
              <a:buNone/>
              <a:defRPr sz="2133">
                <a:solidFill>
                  <a:srgbClr val="888888"/>
                </a:solidFill>
              </a:defRPr>
            </a:lvl3pPr>
            <a:lvl4pPr indent="-228600" lvl="3" marL="1828800" algn="l">
              <a:lnSpc>
                <a:spcPct val="100000"/>
              </a:lnSpc>
              <a:spcBef>
                <a:spcPts val="373"/>
              </a:spcBef>
              <a:spcAft>
                <a:spcPts val="0"/>
              </a:spcAft>
              <a:buClr>
                <a:srgbClr val="888888"/>
              </a:buClr>
              <a:buSzPts val="1400"/>
              <a:buNone/>
              <a:defRPr sz="1867">
                <a:solidFill>
                  <a:srgbClr val="888888"/>
                </a:solidFill>
              </a:defRPr>
            </a:lvl4pPr>
            <a:lvl5pPr indent="-228600" lvl="4" marL="2286000" algn="l">
              <a:lnSpc>
                <a:spcPct val="100000"/>
              </a:lnSpc>
              <a:spcBef>
                <a:spcPts val="373"/>
              </a:spcBef>
              <a:spcAft>
                <a:spcPts val="0"/>
              </a:spcAft>
              <a:buClr>
                <a:srgbClr val="888888"/>
              </a:buClr>
              <a:buSzPts val="1400"/>
              <a:buNone/>
              <a:defRPr sz="1867">
                <a:solidFill>
                  <a:srgbClr val="888888"/>
                </a:solidFill>
              </a:defRPr>
            </a:lvl5pPr>
            <a:lvl6pPr indent="-228600" lvl="5" marL="2743200" algn="l">
              <a:lnSpc>
                <a:spcPct val="100000"/>
              </a:lnSpc>
              <a:spcBef>
                <a:spcPts val="373"/>
              </a:spcBef>
              <a:spcAft>
                <a:spcPts val="0"/>
              </a:spcAft>
              <a:buClr>
                <a:srgbClr val="888888"/>
              </a:buClr>
              <a:buSzPts val="1400"/>
              <a:buNone/>
              <a:defRPr sz="1867">
                <a:solidFill>
                  <a:srgbClr val="888888"/>
                </a:solidFill>
              </a:defRPr>
            </a:lvl6pPr>
            <a:lvl7pPr indent="-228600" lvl="6" marL="3200400" algn="l">
              <a:lnSpc>
                <a:spcPct val="100000"/>
              </a:lnSpc>
              <a:spcBef>
                <a:spcPts val="373"/>
              </a:spcBef>
              <a:spcAft>
                <a:spcPts val="0"/>
              </a:spcAft>
              <a:buClr>
                <a:srgbClr val="888888"/>
              </a:buClr>
              <a:buSzPts val="1400"/>
              <a:buNone/>
              <a:defRPr sz="1867">
                <a:solidFill>
                  <a:srgbClr val="888888"/>
                </a:solidFill>
              </a:defRPr>
            </a:lvl7pPr>
            <a:lvl8pPr indent="-228600" lvl="7" marL="3657600" algn="l">
              <a:lnSpc>
                <a:spcPct val="100000"/>
              </a:lnSpc>
              <a:spcBef>
                <a:spcPts val="373"/>
              </a:spcBef>
              <a:spcAft>
                <a:spcPts val="0"/>
              </a:spcAft>
              <a:buClr>
                <a:srgbClr val="888888"/>
              </a:buClr>
              <a:buSzPts val="1400"/>
              <a:buNone/>
              <a:defRPr sz="1867">
                <a:solidFill>
                  <a:srgbClr val="888888"/>
                </a:solidFill>
              </a:defRPr>
            </a:lvl8pPr>
            <a:lvl9pPr indent="-228600" lvl="8" marL="4114800" algn="l">
              <a:lnSpc>
                <a:spcPct val="100000"/>
              </a:lnSpc>
              <a:spcBef>
                <a:spcPts val="373"/>
              </a:spcBef>
              <a:spcAft>
                <a:spcPts val="0"/>
              </a:spcAft>
              <a:buClr>
                <a:srgbClr val="888888"/>
              </a:buClr>
              <a:buSzPts val="1400"/>
              <a:buNone/>
              <a:defRPr sz="1867">
                <a:solidFill>
                  <a:srgbClr val="888888"/>
                </a:solidFill>
              </a:defRPr>
            </a:lvl9pPr>
          </a:lstStyle>
          <a:p/>
        </p:txBody>
      </p:sp>
      <p:sp>
        <p:nvSpPr>
          <p:cNvPr id="108" name="Google Shape;108;p45"/>
          <p:cNvSpPr txBox="1"/>
          <p:nvPr>
            <p:ph idx="10" type="dt"/>
          </p:nvPr>
        </p:nvSpPr>
        <p:spPr>
          <a:xfrm>
            <a:off x="609600" y="6356352"/>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109" name="Google Shape;109;p45"/>
          <p:cNvSpPr txBox="1"/>
          <p:nvPr>
            <p:ph idx="11" type="ftr"/>
          </p:nvPr>
        </p:nvSpPr>
        <p:spPr>
          <a:xfrm>
            <a:off x="4165600" y="6356352"/>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110" name="Google Shape;110;p45"/>
          <p:cNvSpPr txBox="1"/>
          <p:nvPr>
            <p:ph idx="12" type="sldNum"/>
          </p:nvPr>
        </p:nvSpPr>
        <p:spPr>
          <a:xfrm>
            <a:off x="8737600" y="6356352"/>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1" name="Shape 111"/>
        <p:cNvGrpSpPr/>
        <p:nvPr/>
      </p:nvGrpSpPr>
      <p:grpSpPr>
        <a:xfrm>
          <a:off x="0" y="0"/>
          <a:ext cx="0" cy="0"/>
          <a:chOff x="0" y="0"/>
          <a:chExt cx="0" cy="0"/>
        </a:xfrm>
      </p:grpSpPr>
      <p:sp>
        <p:nvSpPr>
          <p:cNvPr id="112" name="Google Shape;112;p46"/>
          <p:cNvSpPr txBox="1"/>
          <p:nvPr>
            <p:ph type="title"/>
          </p:nvPr>
        </p:nvSpPr>
        <p:spPr>
          <a:xfrm>
            <a:off x="609600" y="274639"/>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46"/>
          <p:cNvSpPr txBox="1"/>
          <p:nvPr>
            <p:ph idx="1" type="body"/>
          </p:nvPr>
        </p:nvSpPr>
        <p:spPr>
          <a:xfrm>
            <a:off x="609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747"/>
              </a:spcBef>
              <a:spcAft>
                <a:spcPts val="0"/>
              </a:spcAft>
              <a:buClr>
                <a:schemeClr val="dk1"/>
              </a:buClr>
              <a:buSzPts val="2800"/>
              <a:buChar char="•"/>
              <a:defRPr sz="3733"/>
            </a:lvl1pPr>
            <a:lvl2pPr indent="-381000" lvl="1" marL="914400" algn="l">
              <a:lnSpc>
                <a:spcPct val="100000"/>
              </a:lnSpc>
              <a:spcBef>
                <a:spcPts val="640"/>
              </a:spcBef>
              <a:spcAft>
                <a:spcPts val="0"/>
              </a:spcAft>
              <a:buClr>
                <a:schemeClr val="dk1"/>
              </a:buClr>
              <a:buSzPts val="2400"/>
              <a:buChar char="–"/>
              <a:defRPr sz="3200"/>
            </a:lvl2pPr>
            <a:lvl3pPr indent="-355600" lvl="2" marL="1371600" algn="l">
              <a:lnSpc>
                <a:spcPct val="100000"/>
              </a:lnSpc>
              <a:spcBef>
                <a:spcPts val="533"/>
              </a:spcBef>
              <a:spcAft>
                <a:spcPts val="0"/>
              </a:spcAft>
              <a:buClr>
                <a:schemeClr val="dk1"/>
              </a:buClr>
              <a:buSzPts val="2000"/>
              <a:buChar char="•"/>
              <a:defRPr sz="2667"/>
            </a:lvl3pPr>
            <a:lvl4pPr indent="-342900" lvl="3" marL="1828800" algn="l">
              <a:lnSpc>
                <a:spcPct val="100000"/>
              </a:lnSpc>
              <a:spcBef>
                <a:spcPts val="480"/>
              </a:spcBef>
              <a:spcAft>
                <a:spcPts val="0"/>
              </a:spcAft>
              <a:buClr>
                <a:schemeClr val="dk1"/>
              </a:buClr>
              <a:buSzPts val="1800"/>
              <a:buChar char="–"/>
              <a:defRPr sz="2400"/>
            </a:lvl4pPr>
            <a:lvl5pPr indent="-342900" lvl="4" marL="2286000" algn="l">
              <a:lnSpc>
                <a:spcPct val="100000"/>
              </a:lnSpc>
              <a:spcBef>
                <a:spcPts val="480"/>
              </a:spcBef>
              <a:spcAft>
                <a:spcPts val="0"/>
              </a:spcAft>
              <a:buClr>
                <a:schemeClr val="dk1"/>
              </a:buClr>
              <a:buSzPts val="1800"/>
              <a:buChar char="»"/>
              <a:defRPr sz="2400"/>
            </a:lvl5pPr>
            <a:lvl6pPr indent="-342900" lvl="5" marL="2743200" algn="l">
              <a:lnSpc>
                <a:spcPct val="100000"/>
              </a:lnSpc>
              <a:spcBef>
                <a:spcPts val="480"/>
              </a:spcBef>
              <a:spcAft>
                <a:spcPts val="0"/>
              </a:spcAft>
              <a:buClr>
                <a:schemeClr val="dk1"/>
              </a:buClr>
              <a:buSzPts val="1800"/>
              <a:buChar char="•"/>
              <a:defRPr sz="2400"/>
            </a:lvl6pPr>
            <a:lvl7pPr indent="-342900" lvl="6" marL="3200400" algn="l">
              <a:lnSpc>
                <a:spcPct val="100000"/>
              </a:lnSpc>
              <a:spcBef>
                <a:spcPts val="480"/>
              </a:spcBef>
              <a:spcAft>
                <a:spcPts val="0"/>
              </a:spcAft>
              <a:buClr>
                <a:schemeClr val="dk1"/>
              </a:buClr>
              <a:buSzPts val="1800"/>
              <a:buChar char="•"/>
              <a:defRPr sz="2400"/>
            </a:lvl7pPr>
            <a:lvl8pPr indent="-342900" lvl="7" marL="3657600" algn="l">
              <a:lnSpc>
                <a:spcPct val="100000"/>
              </a:lnSpc>
              <a:spcBef>
                <a:spcPts val="480"/>
              </a:spcBef>
              <a:spcAft>
                <a:spcPts val="0"/>
              </a:spcAft>
              <a:buClr>
                <a:schemeClr val="dk1"/>
              </a:buClr>
              <a:buSzPts val="1800"/>
              <a:buChar char="•"/>
              <a:defRPr sz="2400"/>
            </a:lvl8pPr>
            <a:lvl9pPr indent="-342900" lvl="8" marL="4114800" algn="l">
              <a:lnSpc>
                <a:spcPct val="100000"/>
              </a:lnSpc>
              <a:spcBef>
                <a:spcPts val="480"/>
              </a:spcBef>
              <a:spcAft>
                <a:spcPts val="0"/>
              </a:spcAft>
              <a:buClr>
                <a:schemeClr val="dk1"/>
              </a:buClr>
              <a:buSzPts val="1800"/>
              <a:buChar char="•"/>
              <a:defRPr sz="2400"/>
            </a:lvl9pPr>
          </a:lstStyle>
          <a:p/>
        </p:txBody>
      </p:sp>
      <p:sp>
        <p:nvSpPr>
          <p:cNvPr id="114" name="Google Shape;114;p46"/>
          <p:cNvSpPr txBox="1"/>
          <p:nvPr>
            <p:ph idx="2" type="body"/>
          </p:nvPr>
        </p:nvSpPr>
        <p:spPr>
          <a:xfrm>
            <a:off x="6197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747"/>
              </a:spcBef>
              <a:spcAft>
                <a:spcPts val="0"/>
              </a:spcAft>
              <a:buClr>
                <a:schemeClr val="dk1"/>
              </a:buClr>
              <a:buSzPts val="2800"/>
              <a:buChar char="•"/>
              <a:defRPr sz="3733"/>
            </a:lvl1pPr>
            <a:lvl2pPr indent="-381000" lvl="1" marL="914400" algn="l">
              <a:lnSpc>
                <a:spcPct val="100000"/>
              </a:lnSpc>
              <a:spcBef>
                <a:spcPts val="640"/>
              </a:spcBef>
              <a:spcAft>
                <a:spcPts val="0"/>
              </a:spcAft>
              <a:buClr>
                <a:schemeClr val="dk1"/>
              </a:buClr>
              <a:buSzPts val="2400"/>
              <a:buChar char="–"/>
              <a:defRPr sz="3200"/>
            </a:lvl2pPr>
            <a:lvl3pPr indent="-355600" lvl="2" marL="1371600" algn="l">
              <a:lnSpc>
                <a:spcPct val="100000"/>
              </a:lnSpc>
              <a:spcBef>
                <a:spcPts val="533"/>
              </a:spcBef>
              <a:spcAft>
                <a:spcPts val="0"/>
              </a:spcAft>
              <a:buClr>
                <a:schemeClr val="dk1"/>
              </a:buClr>
              <a:buSzPts val="2000"/>
              <a:buChar char="•"/>
              <a:defRPr sz="2667"/>
            </a:lvl3pPr>
            <a:lvl4pPr indent="-342900" lvl="3" marL="1828800" algn="l">
              <a:lnSpc>
                <a:spcPct val="100000"/>
              </a:lnSpc>
              <a:spcBef>
                <a:spcPts val="480"/>
              </a:spcBef>
              <a:spcAft>
                <a:spcPts val="0"/>
              </a:spcAft>
              <a:buClr>
                <a:schemeClr val="dk1"/>
              </a:buClr>
              <a:buSzPts val="1800"/>
              <a:buChar char="–"/>
              <a:defRPr sz="2400"/>
            </a:lvl4pPr>
            <a:lvl5pPr indent="-342900" lvl="4" marL="2286000" algn="l">
              <a:lnSpc>
                <a:spcPct val="100000"/>
              </a:lnSpc>
              <a:spcBef>
                <a:spcPts val="480"/>
              </a:spcBef>
              <a:spcAft>
                <a:spcPts val="0"/>
              </a:spcAft>
              <a:buClr>
                <a:schemeClr val="dk1"/>
              </a:buClr>
              <a:buSzPts val="1800"/>
              <a:buChar char="»"/>
              <a:defRPr sz="2400"/>
            </a:lvl5pPr>
            <a:lvl6pPr indent="-342900" lvl="5" marL="2743200" algn="l">
              <a:lnSpc>
                <a:spcPct val="100000"/>
              </a:lnSpc>
              <a:spcBef>
                <a:spcPts val="480"/>
              </a:spcBef>
              <a:spcAft>
                <a:spcPts val="0"/>
              </a:spcAft>
              <a:buClr>
                <a:schemeClr val="dk1"/>
              </a:buClr>
              <a:buSzPts val="1800"/>
              <a:buChar char="•"/>
              <a:defRPr sz="2400"/>
            </a:lvl6pPr>
            <a:lvl7pPr indent="-342900" lvl="6" marL="3200400" algn="l">
              <a:lnSpc>
                <a:spcPct val="100000"/>
              </a:lnSpc>
              <a:spcBef>
                <a:spcPts val="480"/>
              </a:spcBef>
              <a:spcAft>
                <a:spcPts val="0"/>
              </a:spcAft>
              <a:buClr>
                <a:schemeClr val="dk1"/>
              </a:buClr>
              <a:buSzPts val="1800"/>
              <a:buChar char="•"/>
              <a:defRPr sz="2400"/>
            </a:lvl7pPr>
            <a:lvl8pPr indent="-342900" lvl="7" marL="3657600" algn="l">
              <a:lnSpc>
                <a:spcPct val="100000"/>
              </a:lnSpc>
              <a:spcBef>
                <a:spcPts val="480"/>
              </a:spcBef>
              <a:spcAft>
                <a:spcPts val="0"/>
              </a:spcAft>
              <a:buClr>
                <a:schemeClr val="dk1"/>
              </a:buClr>
              <a:buSzPts val="1800"/>
              <a:buChar char="•"/>
              <a:defRPr sz="2400"/>
            </a:lvl8pPr>
            <a:lvl9pPr indent="-342900" lvl="8" marL="4114800" algn="l">
              <a:lnSpc>
                <a:spcPct val="100000"/>
              </a:lnSpc>
              <a:spcBef>
                <a:spcPts val="480"/>
              </a:spcBef>
              <a:spcAft>
                <a:spcPts val="0"/>
              </a:spcAft>
              <a:buClr>
                <a:schemeClr val="dk1"/>
              </a:buClr>
              <a:buSzPts val="1800"/>
              <a:buChar char="•"/>
              <a:defRPr sz="2400"/>
            </a:lvl9pPr>
          </a:lstStyle>
          <a:p/>
        </p:txBody>
      </p:sp>
      <p:sp>
        <p:nvSpPr>
          <p:cNvPr id="115" name="Google Shape;115;p46"/>
          <p:cNvSpPr txBox="1"/>
          <p:nvPr>
            <p:ph idx="10" type="dt"/>
          </p:nvPr>
        </p:nvSpPr>
        <p:spPr>
          <a:xfrm>
            <a:off x="609600" y="6356352"/>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116" name="Google Shape;116;p46"/>
          <p:cNvSpPr txBox="1"/>
          <p:nvPr>
            <p:ph idx="11" type="ftr"/>
          </p:nvPr>
        </p:nvSpPr>
        <p:spPr>
          <a:xfrm>
            <a:off x="4165600" y="6356352"/>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117" name="Google Shape;117;p46"/>
          <p:cNvSpPr txBox="1"/>
          <p:nvPr>
            <p:ph idx="12" type="sldNum"/>
          </p:nvPr>
        </p:nvSpPr>
        <p:spPr>
          <a:xfrm>
            <a:off x="8737600" y="6356352"/>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8" name="Shape 118"/>
        <p:cNvGrpSpPr/>
        <p:nvPr/>
      </p:nvGrpSpPr>
      <p:grpSpPr>
        <a:xfrm>
          <a:off x="0" y="0"/>
          <a:ext cx="0" cy="0"/>
          <a:chOff x="0" y="0"/>
          <a:chExt cx="0" cy="0"/>
        </a:xfrm>
      </p:grpSpPr>
      <p:sp>
        <p:nvSpPr>
          <p:cNvPr id="119" name="Google Shape;119;p47"/>
          <p:cNvSpPr txBox="1"/>
          <p:nvPr>
            <p:ph type="title"/>
          </p:nvPr>
        </p:nvSpPr>
        <p:spPr>
          <a:xfrm>
            <a:off x="609600" y="274639"/>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47"/>
          <p:cNvSpPr txBox="1"/>
          <p:nvPr>
            <p:ph idx="1" type="body"/>
          </p:nvPr>
        </p:nvSpPr>
        <p:spPr>
          <a:xfrm>
            <a:off x="609600" y="1535113"/>
            <a:ext cx="5386917" cy="639763"/>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640"/>
              </a:spcBef>
              <a:spcAft>
                <a:spcPts val="0"/>
              </a:spcAft>
              <a:buClr>
                <a:schemeClr val="dk1"/>
              </a:buClr>
              <a:buSzPts val="2400"/>
              <a:buNone/>
              <a:defRPr b="1" sz="3200"/>
            </a:lvl1pPr>
            <a:lvl2pPr indent="-228600" lvl="1" marL="914400" algn="l">
              <a:lnSpc>
                <a:spcPct val="100000"/>
              </a:lnSpc>
              <a:spcBef>
                <a:spcPts val="533"/>
              </a:spcBef>
              <a:spcAft>
                <a:spcPts val="0"/>
              </a:spcAft>
              <a:buClr>
                <a:schemeClr val="dk1"/>
              </a:buClr>
              <a:buSzPts val="2000"/>
              <a:buNone/>
              <a:defRPr b="1" sz="2667"/>
            </a:lvl2pPr>
            <a:lvl3pPr indent="-228600" lvl="2" marL="1371600" algn="l">
              <a:lnSpc>
                <a:spcPct val="100000"/>
              </a:lnSpc>
              <a:spcBef>
                <a:spcPts val="480"/>
              </a:spcBef>
              <a:spcAft>
                <a:spcPts val="0"/>
              </a:spcAft>
              <a:buClr>
                <a:schemeClr val="dk1"/>
              </a:buClr>
              <a:buSzPts val="1800"/>
              <a:buNone/>
              <a:defRPr b="1" sz="2400"/>
            </a:lvl3pPr>
            <a:lvl4pPr indent="-228600" lvl="3" marL="1828800" algn="l">
              <a:lnSpc>
                <a:spcPct val="100000"/>
              </a:lnSpc>
              <a:spcBef>
                <a:spcPts val="427"/>
              </a:spcBef>
              <a:spcAft>
                <a:spcPts val="0"/>
              </a:spcAft>
              <a:buClr>
                <a:schemeClr val="dk1"/>
              </a:buClr>
              <a:buSzPts val="1600"/>
              <a:buNone/>
              <a:defRPr b="1" sz="2133"/>
            </a:lvl4pPr>
            <a:lvl5pPr indent="-228600" lvl="4" marL="2286000" algn="l">
              <a:lnSpc>
                <a:spcPct val="100000"/>
              </a:lnSpc>
              <a:spcBef>
                <a:spcPts val="427"/>
              </a:spcBef>
              <a:spcAft>
                <a:spcPts val="0"/>
              </a:spcAft>
              <a:buClr>
                <a:schemeClr val="dk1"/>
              </a:buClr>
              <a:buSzPts val="1600"/>
              <a:buNone/>
              <a:defRPr b="1" sz="2133"/>
            </a:lvl5pPr>
            <a:lvl6pPr indent="-228600" lvl="5" marL="2743200" algn="l">
              <a:lnSpc>
                <a:spcPct val="100000"/>
              </a:lnSpc>
              <a:spcBef>
                <a:spcPts val="427"/>
              </a:spcBef>
              <a:spcAft>
                <a:spcPts val="0"/>
              </a:spcAft>
              <a:buClr>
                <a:schemeClr val="dk1"/>
              </a:buClr>
              <a:buSzPts val="1600"/>
              <a:buNone/>
              <a:defRPr b="1" sz="2133"/>
            </a:lvl6pPr>
            <a:lvl7pPr indent="-228600" lvl="6" marL="3200400" algn="l">
              <a:lnSpc>
                <a:spcPct val="100000"/>
              </a:lnSpc>
              <a:spcBef>
                <a:spcPts val="427"/>
              </a:spcBef>
              <a:spcAft>
                <a:spcPts val="0"/>
              </a:spcAft>
              <a:buClr>
                <a:schemeClr val="dk1"/>
              </a:buClr>
              <a:buSzPts val="1600"/>
              <a:buNone/>
              <a:defRPr b="1" sz="2133"/>
            </a:lvl7pPr>
            <a:lvl8pPr indent="-228600" lvl="7" marL="3657600" algn="l">
              <a:lnSpc>
                <a:spcPct val="100000"/>
              </a:lnSpc>
              <a:spcBef>
                <a:spcPts val="427"/>
              </a:spcBef>
              <a:spcAft>
                <a:spcPts val="0"/>
              </a:spcAft>
              <a:buClr>
                <a:schemeClr val="dk1"/>
              </a:buClr>
              <a:buSzPts val="1600"/>
              <a:buNone/>
              <a:defRPr b="1" sz="2133"/>
            </a:lvl8pPr>
            <a:lvl9pPr indent="-228600" lvl="8" marL="4114800" algn="l">
              <a:lnSpc>
                <a:spcPct val="100000"/>
              </a:lnSpc>
              <a:spcBef>
                <a:spcPts val="427"/>
              </a:spcBef>
              <a:spcAft>
                <a:spcPts val="0"/>
              </a:spcAft>
              <a:buClr>
                <a:schemeClr val="dk1"/>
              </a:buClr>
              <a:buSzPts val="1600"/>
              <a:buNone/>
              <a:defRPr b="1" sz="2133"/>
            </a:lvl9pPr>
          </a:lstStyle>
          <a:p/>
        </p:txBody>
      </p:sp>
      <p:sp>
        <p:nvSpPr>
          <p:cNvPr id="121" name="Google Shape;121;p47"/>
          <p:cNvSpPr txBox="1"/>
          <p:nvPr>
            <p:ph idx="2" type="body"/>
          </p:nvPr>
        </p:nvSpPr>
        <p:spPr>
          <a:xfrm>
            <a:off x="609600" y="2174875"/>
            <a:ext cx="5386917"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640"/>
              </a:spcBef>
              <a:spcAft>
                <a:spcPts val="0"/>
              </a:spcAft>
              <a:buClr>
                <a:schemeClr val="dk1"/>
              </a:buClr>
              <a:buSzPts val="2400"/>
              <a:buChar char="•"/>
              <a:defRPr sz="3200"/>
            </a:lvl1pPr>
            <a:lvl2pPr indent="-355600" lvl="1" marL="914400" algn="l">
              <a:lnSpc>
                <a:spcPct val="100000"/>
              </a:lnSpc>
              <a:spcBef>
                <a:spcPts val="533"/>
              </a:spcBef>
              <a:spcAft>
                <a:spcPts val="0"/>
              </a:spcAft>
              <a:buClr>
                <a:schemeClr val="dk1"/>
              </a:buClr>
              <a:buSzPts val="2000"/>
              <a:buChar char="–"/>
              <a:defRPr sz="2667"/>
            </a:lvl2pPr>
            <a:lvl3pPr indent="-342900" lvl="2" marL="1371600" algn="l">
              <a:lnSpc>
                <a:spcPct val="100000"/>
              </a:lnSpc>
              <a:spcBef>
                <a:spcPts val="480"/>
              </a:spcBef>
              <a:spcAft>
                <a:spcPts val="0"/>
              </a:spcAft>
              <a:buClr>
                <a:schemeClr val="dk1"/>
              </a:buClr>
              <a:buSzPts val="1800"/>
              <a:buChar char="•"/>
              <a:defRPr sz="2400"/>
            </a:lvl3pPr>
            <a:lvl4pPr indent="-330200" lvl="3" marL="1828800" algn="l">
              <a:lnSpc>
                <a:spcPct val="100000"/>
              </a:lnSpc>
              <a:spcBef>
                <a:spcPts val="427"/>
              </a:spcBef>
              <a:spcAft>
                <a:spcPts val="0"/>
              </a:spcAft>
              <a:buClr>
                <a:schemeClr val="dk1"/>
              </a:buClr>
              <a:buSzPts val="1600"/>
              <a:buChar char="–"/>
              <a:defRPr sz="2133"/>
            </a:lvl4pPr>
            <a:lvl5pPr indent="-330200" lvl="4" marL="2286000" algn="l">
              <a:lnSpc>
                <a:spcPct val="100000"/>
              </a:lnSpc>
              <a:spcBef>
                <a:spcPts val="427"/>
              </a:spcBef>
              <a:spcAft>
                <a:spcPts val="0"/>
              </a:spcAft>
              <a:buClr>
                <a:schemeClr val="dk1"/>
              </a:buClr>
              <a:buSzPts val="1600"/>
              <a:buChar char="»"/>
              <a:defRPr sz="2133"/>
            </a:lvl5pPr>
            <a:lvl6pPr indent="-330200" lvl="5" marL="2743200" algn="l">
              <a:lnSpc>
                <a:spcPct val="100000"/>
              </a:lnSpc>
              <a:spcBef>
                <a:spcPts val="427"/>
              </a:spcBef>
              <a:spcAft>
                <a:spcPts val="0"/>
              </a:spcAft>
              <a:buClr>
                <a:schemeClr val="dk1"/>
              </a:buClr>
              <a:buSzPts val="1600"/>
              <a:buChar char="•"/>
              <a:defRPr sz="2133"/>
            </a:lvl6pPr>
            <a:lvl7pPr indent="-330200" lvl="6" marL="3200400" algn="l">
              <a:lnSpc>
                <a:spcPct val="100000"/>
              </a:lnSpc>
              <a:spcBef>
                <a:spcPts val="427"/>
              </a:spcBef>
              <a:spcAft>
                <a:spcPts val="0"/>
              </a:spcAft>
              <a:buClr>
                <a:schemeClr val="dk1"/>
              </a:buClr>
              <a:buSzPts val="1600"/>
              <a:buChar char="•"/>
              <a:defRPr sz="2133"/>
            </a:lvl7pPr>
            <a:lvl8pPr indent="-330200" lvl="7" marL="3657600" algn="l">
              <a:lnSpc>
                <a:spcPct val="100000"/>
              </a:lnSpc>
              <a:spcBef>
                <a:spcPts val="427"/>
              </a:spcBef>
              <a:spcAft>
                <a:spcPts val="0"/>
              </a:spcAft>
              <a:buClr>
                <a:schemeClr val="dk1"/>
              </a:buClr>
              <a:buSzPts val="1600"/>
              <a:buChar char="•"/>
              <a:defRPr sz="2133"/>
            </a:lvl8pPr>
            <a:lvl9pPr indent="-330200" lvl="8" marL="4114800" algn="l">
              <a:lnSpc>
                <a:spcPct val="100000"/>
              </a:lnSpc>
              <a:spcBef>
                <a:spcPts val="427"/>
              </a:spcBef>
              <a:spcAft>
                <a:spcPts val="0"/>
              </a:spcAft>
              <a:buClr>
                <a:schemeClr val="dk1"/>
              </a:buClr>
              <a:buSzPts val="1600"/>
              <a:buChar char="•"/>
              <a:defRPr sz="2133"/>
            </a:lvl9pPr>
          </a:lstStyle>
          <a:p/>
        </p:txBody>
      </p:sp>
      <p:sp>
        <p:nvSpPr>
          <p:cNvPr id="122" name="Google Shape;122;p47"/>
          <p:cNvSpPr txBox="1"/>
          <p:nvPr>
            <p:ph idx="3" type="body"/>
          </p:nvPr>
        </p:nvSpPr>
        <p:spPr>
          <a:xfrm>
            <a:off x="6193370" y="1535113"/>
            <a:ext cx="5389033" cy="639763"/>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640"/>
              </a:spcBef>
              <a:spcAft>
                <a:spcPts val="0"/>
              </a:spcAft>
              <a:buClr>
                <a:schemeClr val="dk1"/>
              </a:buClr>
              <a:buSzPts val="2400"/>
              <a:buNone/>
              <a:defRPr b="1" sz="3200"/>
            </a:lvl1pPr>
            <a:lvl2pPr indent="-228600" lvl="1" marL="914400" algn="l">
              <a:lnSpc>
                <a:spcPct val="100000"/>
              </a:lnSpc>
              <a:spcBef>
                <a:spcPts val="533"/>
              </a:spcBef>
              <a:spcAft>
                <a:spcPts val="0"/>
              </a:spcAft>
              <a:buClr>
                <a:schemeClr val="dk1"/>
              </a:buClr>
              <a:buSzPts val="2000"/>
              <a:buNone/>
              <a:defRPr b="1" sz="2667"/>
            </a:lvl2pPr>
            <a:lvl3pPr indent="-228600" lvl="2" marL="1371600" algn="l">
              <a:lnSpc>
                <a:spcPct val="100000"/>
              </a:lnSpc>
              <a:spcBef>
                <a:spcPts val="480"/>
              </a:spcBef>
              <a:spcAft>
                <a:spcPts val="0"/>
              </a:spcAft>
              <a:buClr>
                <a:schemeClr val="dk1"/>
              </a:buClr>
              <a:buSzPts val="1800"/>
              <a:buNone/>
              <a:defRPr b="1" sz="2400"/>
            </a:lvl3pPr>
            <a:lvl4pPr indent="-228600" lvl="3" marL="1828800" algn="l">
              <a:lnSpc>
                <a:spcPct val="100000"/>
              </a:lnSpc>
              <a:spcBef>
                <a:spcPts val="427"/>
              </a:spcBef>
              <a:spcAft>
                <a:spcPts val="0"/>
              </a:spcAft>
              <a:buClr>
                <a:schemeClr val="dk1"/>
              </a:buClr>
              <a:buSzPts val="1600"/>
              <a:buNone/>
              <a:defRPr b="1" sz="2133"/>
            </a:lvl4pPr>
            <a:lvl5pPr indent="-228600" lvl="4" marL="2286000" algn="l">
              <a:lnSpc>
                <a:spcPct val="100000"/>
              </a:lnSpc>
              <a:spcBef>
                <a:spcPts val="427"/>
              </a:spcBef>
              <a:spcAft>
                <a:spcPts val="0"/>
              </a:spcAft>
              <a:buClr>
                <a:schemeClr val="dk1"/>
              </a:buClr>
              <a:buSzPts val="1600"/>
              <a:buNone/>
              <a:defRPr b="1" sz="2133"/>
            </a:lvl5pPr>
            <a:lvl6pPr indent="-228600" lvl="5" marL="2743200" algn="l">
              <a:lnSpc>
                <a:spcPct val="100000"/>
              </a:lnSpc>
              <a:spcBef>
                <a:spcPts val="427"/>
              </a:spcBef>
              <a:spcAft>
                <a:spcPts val="0"/>
              </a:spcAft>
              <a:buClr>
                <a:schemeClr val="dk1"/>
              </a:buClr>
              <a:buSzPts val="1600"/>
              <a:buNone/>
              <a:defRPr b="1" sz="2133"/>
            </a:lvl6pPr>
            <a:lvl7pPr indent="-228600" lvl="6" marL="3200400" algn="l">
              <a:lnSpc>
                <a:spcPct val="100000"/>
              </a:lnSpc>
              <a:spcBef>
                <a:spcPts val="427"/>
              </a:spcBef>
              <a:spcAft>
                <a:spcPts val="0"/>
              </a:spcAft>
              <a:buClr>
                <a:schemeClr val="dk1"/>
              </a:buClr>
              <a:buSzPts val="1600"/>
              <a:buNone/>
              <a:defRPr b="1" sz="2133"/>
            </a:lvl7pPr>
            <a:lvl8pPr indent="-228600" lvl="7" marL="3657600" algn="l">
              <a:lnSpc>
                <a:spcPct val="100000"/>
              </a:lnSpc>
              <a:spcBef>
                <a:spcPts val="427"/>
              </a:spcBef>
              <a:spcAft>
                <a:spcPts val="0"/>
              </a:spcAft>
              <a:buClr>
                <a:schemeClr val="dk1"/>
              </a:buClr>
              <a:buSzPts val="1600"/>
              <a:buNone/>
              <a:defRPr b="1" sz="2133"/>
            </a:lvl8pPr>
            <a:lvl9pPr indent="-228600" lvl="8" marL="4114800" algn="l">
              <a:lnSpc>
                <a:spcPct val="100000"/>
              </a:lnSpc>
              <a:spcBef>
                <a:spcPts val="427"/>
              </a:spcBef>
              <a:spcAft>
                <a:spcPts val="0"/>
              </a:spcAft>
              <a:buClr>
                <a:schemeClr val="dk1"/>
              </a:buClr>
              <a:buSzPts val="1600"/>
              <a:buNone/>
              <a:defRPr b="1" sz="2133"/>
            </a:lvl9pPr>
          </a:lstStyle>
          <a:p/>
        </p:txBody>
      </p:sp>
      <p:sp>
        <p:nvSpPr>
          <p:cNvPr id="123" name="Google Shape;123;p47"/>
          <p:cNvSpPr txBox="1"/>
          <p:nvPr>
            <p:ph idx="4" type="body"/>
          </p:nvPr>
        </p:nvSpPr>
        <p:spPr>
          <a:xfrm>
            <a:off x="6193370" y="2174875"/>
            <a:ext cx="5389033"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640"/>
              </a:spcBef>
              <a:spcAft>
                <a:spcPts val="0"/>
              </a:spcAft>
              <a:buClr>
                <a:schemeClr val="dk1"/>
              </a:buClr>
              <a:buSzPts val="2400"/>
              <a:buChar char="•"/>
              <a:defRPr sz="3200"/>
            </a:lvl1pPr>
            <a:lvl2pPr indent="-355600" lvl="1" marL="914400" algn="l">
              <a:lnSpc>
                <a:spcPct val="100000"/>
              </a:lnSpc>
              <a:spcBef>
                <a:spcPts val="533"/>
              </a:spcBef>
              <a:spcAft>
                <a:spcPts val="0"/>
              </a:spcAft>
              <a:buClr>
                <a:schemeClr val="dk1"/>
              </a:buClr>
              <a:buSzPts val="2000"/>
              <a:buChar char="–"/>
              <a:defRPr sz="2667"/>
            </a:lvl2pPr>
            <a:lvl3pPr indent="-342900" lvl="2" marL="1371600" algn="l">
              <a:lnSpc>
                <a:spcPct val="100000"/>
              </a:lnSpc>
              <a:spcBef>
                <a:spcPts val="480"/>
              </a:spcBef>
              <a:spcAft>
                <a:spcPts val="0"/>
              </a:spcAft>
              <a:buClr>
                <a:schemeClr val="dk1"/>
              </a:buClr>
              <a:buSzPts val="1800"/>
              <a:buChar char="•"/>
              <a:defRPr sz="2400"/>
            </a:lvl3pPr>
            <a:lvl4pPr indent="-330200" lvl="3" marL="1828800" algn="l">
              <a:lnSpc>
                <a:spcPct val="100000"/>
              </a:lnSpc>
              <a:spcBef>
                <a:spcPts val="427"/>
              </a:spcBef>
              <a:spcAft>
                <a:spcPts val="0"/>
              </a:spcAft>
              <a:buClr>
                <a:schemeClr val="dk1"/>
              </a:buClr>
              <a:buSzPts val="1600"/>
              <a:buChar char="–"/>
              <a:defRPr sz="2133"/>
            </a:lvl4pPr>
            <a:lvl5pPr indent="-330200" lvl="4" marL="2286000" algn="l">
              <a:lnSpc>
                <a:spcPct val="100000"/>
              </a:lnSpc>
              <a:spcBef>
                <a:spcPts val="427"/>
              </a:spcBef>
              <a:spcAft>
                <a:spcPts val="0"/>
              </a:spcAft>
              <a:buClr>
                <a:schemeClr val="dk1"/>
              </a:buClr>
              <a:buSzPts val="1600"/>
              <a:buChar char="»"/>
              <a:defRPr sz="2133"/>
            </a:lvl5pPr>
            <a:lvl6pPr indent="-330200" lvl="5" marL="2743200" algn="l">
              <a:lnSpc>
                <a:spcPct val="100000"/>
              </a:lnSpc>
              <a:spcBef>
                <a:spcPts val="427"/>
              </a:spcBef>
              <a:spcAft>
                <a:spcPts val="0"/>
              </a:spcAft>
              <a:buClr>
                <a:schemeClr val="dk1"/>
              </a:buClr>
              <a:buSzPts val="1600"/>
              <a:buChar char="•"/>
              <a:defRPr sz="2133"/>
            </a:lvl6pPr>
            <a:lvl7pPr indent="-330200" lvl="6" marL="3200400" algn="l">
              <a:lnSpc>
                <a:spcPct val="100000"/>
              </a:lnSpc>
              <a:spcBef>
                <a:spcPts val="427"/>
              </a:spcBef>
              <a:spcAft>
                <a:spcPts val="0"/>
              </a:spcAft>
              <a:buClr>
                <a:schemeClr val="dk1"/>
              </a:buClr>
              <a:buSzPts val="1600"/>
              <a:buChar char="•"/>
              <a:defRPr sz="2133"/>
            </a:lvl7pPr>
            <a:lvl8pPr indent="-330200" lvl="7" marL="3657600" algn="l">
              <a:lnSpc>
                <a:spcPct val="100000"/>
              </a:lnSpc>
              <a:spcBef>
                <a:spcPts val="427"/>
              </a:spcBef>
              <a:spcAft>
                <a:spcPts val="0"/>
              </a:spcAft>
              <a:buClr>
                <a:schemeClr val="dk1"/>
              </a:buClr>
              <a:buSzPts val="1600"/>
              <a:buChar char="•"/>
              <a:defRPr sz="2133"/>
            </a:lvl8pPr>
            <a:lvl9pPr indent="-330200" lvl="8" marL="4114800" algn="l">
              <a:lnSpc>
                <a:spcPct val="100000"/>
              </a:lnSpc>
              <a:spcBef>
                <a:spcPts val="427"/>
              </a:spcBef>
              <a:spcAft>
                <a:spcPts val="0"/>
              </a:spcAft>
              <a:buClr>
                <a:schemeClr val="dk1"/>
              </a:buClr>
              <a:buSzPts val="1600"/>
              <a:buChar char="•"/>
              <a:defRPr sz="2133"/>
            </a:lvl9pPr>
          </a:lstStyle>
          <a:p/>
        </p:txBody>
      </p:sp>
      <p:sp>
        <p:nvSpPr>
          <p:cNvPr id="124" name="Google Shape;124;p47"/>
          <p:cNvSpPr txBox="1"/>
          <p:nvPr>
            <p:ph idx="10" type="dt"/>
          </p:nvPr>
        </p:nvSpPr>
        <p:spPr>
          <a:xfrm>
            <a:off x="609600" y="6356352"/>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125" name="Google Shape;125;p47"/>
          <p:cNvSpPr txBox="1"/>
          <p:nvPr>
            <p:ph idx="11" type="ftr"/>
          </p:nvPr>
        </p:nvSpPr>
        <p:spPr>
          <a:xfrm>
            <a:off x="4165600" y="6356352"/>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126" name="Google Shape;126;p47"/>
          <p:cNvSpPr txBox="1"/>
          <p:nvPr>
            <p:ph idx="12" type="sldNum"/>
          </p:nvPr>
        </p:nvSpPr>
        <p:spPr>
          <a:xfrm>
            <a:off x="8737600" y="6356352"/>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7" name="Shape 127"/>
        <p:cNvGrpSpPr/>
        <p:nvPr/>
      </p:nvGrpSpPr>
      <p:grpSpPr>
        <a:xfrm>
          <a:off x="0" y="0"/>
          <a:ext cx="0" cy="0"/>
          <a:chOff x="0" y="0"/>
          <a:chExt cx="0" cy="0"/>
        </a:xfrm>
      </p:grpSpPr>
      <p:sp>
        <p:nvSpPr>
          <p:cNvPr id="128" name="Google Shape;128;p48"/>
          <p:cNvSpPr txBox="1"/>
          <p:nvPr>
            <p:ph type="title"/>
          </p:nvPr>
        </p:nvSpPr>
        <p:spPr>
          <a:xfrm>
            <a:off x="609600" y="274639"/>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48"/>
          <p:cNvSpPr txBox="1"/>
          <p:nvPr>
            <p:ph idx="10" type="dt"/>
          </p:nvPr>
        </p:nvSpPr>
        <p:spPr>
          <a:xfrm>
            <a:off x="609600" y="6356352"/>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130" name="Google Shape;130;p48"/>
          <p:cNvSpPr txBox="1"/>
          <p:nvPr>
            <p:ph idx="11" type="ftr"/>
          </p:nvPr>
        </p:nvSpPr>
        <p:spPr>
          <a:xfrm>
            <a:off x="4165600" y="6356352"/>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131" name="Google Shape;131;p48"/>
          <p:cNvSpPr txBox="1"/>
          <p:nvPr>
            <p:ph idx="12" type="sldNum"/>
          </p:nvPr>
        </p:nvSpPr>
        <p:spPr>
          <a:xfrm>
            <a:off x="8737600" y="6356352"/>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2" name="Shape 132"/>
        <p:cNvGrpSpPr/>
        <p:nvPr/>
      </p:nvGrpSpPr>
      <p:grpSpPr>
        <a:xfrm>
          <a:off x="0" y="0"/>
          <a:ext cx="0" cy="0"/>
          <a:chOff x="0" y="0"/>
          <a:chExt cx="0" cy="0"/>
        </a:xfrm>
      </p:grpSpPr>
      <p:sp>
        <p:nvSpPr>
          <p:cNvPr id="133" name="Google Shape;133;p49"/>
          <p:cNvSpPr txBox="1"/>
          <p:nvPr>
            <p:ph type="title"/>
          </p:nvPr>
        </p:nvSpPr>
        <p:spPr>
          <a:xfrm>
            <a:off x="609603" y="273049"/>
            <a:ext cx="4011084" cy="1162051"/>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667"/>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 name="Google Shape;134;p49"/>
          <p:cNvSpPr txBox="1"/>
          <p:nvPr>
            <p:ph idx="1" type="body"/>
          </p:nvPr>
        </p:nvSpPr>
        <p:spPr>
          <a:xfrm>
            <a:off x="4766733" y="273053"/>
            <a:ext cx="6815667"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853"/>
              </a:spcBef>
              <a:spcAft>
                <a:spcPts val="0"/>
              </a:spcAft>
              <a:buClr>
                <a:schemeClr val="dk1"/>
              </a:buClr>
              <a:buSzPts val="3200"/>
              <a:buChar char="•"/>
              <a:defRPr sz="4267"/>
            </a:lvl1pPr>
            <a:lvl2pPr indent="-406400" lvl="1" marL="914400" algn="l">
              <a:lnSpc>
                <a:spcPct val="100000"/>
              </a:lnSpc>
              <a:spcBef>
                <a:spcPts val="747"/>
              </a:spcBef>
              <a:spcAft>
                <a:spcPts val="0"/>
              </a:spcAft>
              <a:buClr>
                <a:schemeClr val="dk1"/>
              </a:buClr>
              <a:buSzPts val="2800"/>
              <a:buChar char="–"/>
              <a:defRPr sz="3733"/>
            </a:lvl2pPr>
            <a:lvl3pPr indent="-381000" lvl="2" marL="1371600" algn="l">
              <a:lnSpc>
                <a:spcPct val="100000"/>
              </a:lnSpc>
              <a:spcBef>
                <a:spcPts val="640"/>
              </a:spcBef>
              <a:spcAft>
                <a:spcPts val="0"/>
              </a:spcAft>
              <a:buClr>
                <a:schemeClr val="dk1"/>
              </a:buClr>
              <a:buSzPts val="2400"/>
              <a:buChar char="•"/>
              <a:defRPr sz="3200"/>
            </a:lvl3pPr>
            <a:lvl4pPr indent="-355600" lvl="3" marL="1828800" algn="l">
              <a:lnSpc>
                <a:spcPct val="100000"/>
              </a:lnSpc>
              <a:spcBef>
                <a:spcPts val="533"/>
              </a:spcBef>
              <a:spcAft>
                <a:spcPts val="0"/>
              </a:spcAft>
              <a:buClr>
                <a:schemeClr val="dk1"/>
              </a:buClr>
              <a:buSzPts val="2000"/>
              <a:buChar char="–"/>
              <a:defRPr sz="2667"/>
            </a:lvl4pPr>
            <a:lvl5pPr indent="-355600" lvl="4" marL="2286000" algn="l">
              <a:lnSpc>
                <a:spcPct val="100000"/>
              </a:lnSpc>
              <a:spcBef>
                <a:spcPts val="533"/>
              </a:spcBef>
              <a:spcAft>
                <a:spcPts val="0"/>
              </a:spcAft>
              <a:buClr>
                <a:schemeClr val="dk1"/>
              </a:buClr>
              <a:buSzPts val="2000"/>
              <a:buChar char="»"/>
              <a:defRPr sz="2667"/>
            </a:lvl5pPr>
            <a:lvl6pPr indent="-355600" lvl="5" marL="2743200" algn="l">
              <a:lnSpc>
                <a:spcPct val="100000"/>
              </a:lnSpc>
              <a:spcBef>
                <a:spcPts val="533"/>
              </a:spcBef>
              <a:spcAft>
                <a:spcPts val="0"/>
              </a:spcAft>
              <a:buClr>
                <a:schemeClr val="dk1"/>
              </a:buClr>
              <a:buSzPts val="2000"/>
              <a:buChar char="•"/>
              <a:defRPr sz="2667"/>
            </a:lvl6pPr>
            <a:lvl7pPr indent="-355600" lvl="6" marL="3200400" algn="l">
              <a:lnSpc>
                <a:spcPct val="100000"/>
              </a:lnSpc>
              <a:spcBef>
                <a:spcPts val="533"/>
              </a:spcBef>
              <a:spcAft>
                <a:spcPts val="0"/>
              </a:spcAft>
              <a:buClr>
                <a:schemeClr val="dk1"/>
              </a:buClr>
              <a:buSzPts val="2000"/>
              <a:buChar char="•"/>
              <a:defRPr sz="2667"/>
            </a:lvl7pPr>
            <a:lvl8pPr indent="-355600" lvl="7" marL="3657600" algn="l">
              <a:lnSpc>
                <a:spcPct val="100000"/>
              </a:lnSpc>
              <a:spcBef>
                <a:spcPts val="533"/>
              </a:spcBef>
              <a:spcAft>
                <a:spcPts val="0"/>
              </a:spcAft>
              <a:buClr>
                <a:schemeClr val="dk1"/>
              </a:buClr>
              <a:buSzPts val="2000"/>
              <a:buChar char="•"/>
              <a:defRPr sz="2667"/>
            </a:lvl8pPr>
            <a:lvl9pPr indent="-355600" lvl="8" marL="4114800" algn="l">
              <a:lnSpc>
                <a:spcPct val="100000"/>
              </a:lnSpc>
              <a:spcBef>
                <a:spcPts val="533"/>
              </a:spcBef>
              <a:spcAft>
                <a:spcPts val="0"/>
              </a:spcAft>
              <a:buClr>
                <a:schemeClr val="dk1"/>
              </a:buClr>
              <a:buSzPts val="2000"/>
              <a:buChar char="•"/>
              <a:defRPr sz="2667"/>
            </a:lvl9pPr>
          </a:lstStyle>
          <a:p/>
        </p:txBody>
      </p:sp>
      <p:sp>
        <p:nvSpPr>
          <p:cNvPr id="135" name="Google Shape;135;p49"/>
          <p:cNvSpPr txBox="1"/>
          <p:nvPr>
            <p:ph idx="2" type="body"/>
          </p:nvPr>
        </p:nvSpPr>
        <p:spPr>
          <a:xfrm>
            <a:off x="609603" y="1435103"/>
            <a:ext cx="4011084"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373"/>
              </a:spcBef>
              <a:spcAft>
                <a:spcPts val="0"/>
              </a:spcAft>
              <a:buClr>
                <a:schemeClr val="dk1"/>
              </a:buClr>
              <a:buSzPts val="1400"/>
              <a:buNone/>
              <a:defRPr sz="1867"/>
            </a:lvl1pPr>
            <a:lvl2pPr indent="-228600" lvl="1" marL="914400" algn="l">
              <a:lnSpc>
                <a:spcPct val="100000"/>
              </a:lnSpc>
              <a:spcBef>
                <a:spcPts val="320"/>
              </a:spcBef>
              <a:spcAft>
                <a:spcPts val="0"/>
              </a:spcAft>
              <a:buClr>
                <a:schemeClr val="dk1"/>
              </a:buClr>
              <a:buSzPts val="1200"/>
              <a:buNone/>
              <a:defRPr sz="1600"/>
            </a:lvl2pPr>
            <a:lvl3pPr indent="-228600" lvl="2" marL="1371600" algn="l">
              <a:lnSpc>
                <a:spcPct val="100000"/>
              </a:lnSpc>
              <a:spcBef>
                <a:spcPts val="267"/>
              </a:spcBef>
              <a:spcAft>
                <a:spcPts val="0"/>
              </a:spcAft>
              <a:buClr>
                <a:schemeClr val="dk1"/>
              </a:buClr>
              <a:buSzPts val="1000"/>
              <a:buNone/>
              <a:defRPr sz="1333"/>
            </a:lvl3pPr>
            <a:lvl4pPr indent="-228600" lvl="3" marL="1828800" algn="l">
              <a:lnSpc>
                <a:spcPct val="100000"/>
              </a:lnSpc>
              <a:spcBef>
                <a:spcPts val="240"/>
              </a:spcBef>
              <a:spcAft>
                <a:spcPts val="0"/>
              </a:spcAft>
              <a:buClr>
                <a:schemeClr val="dk1"/>
              </a:buClr>
              <a:buSzPts val="900"/>
              <a:buNone/>
              <a:defRPr sz="1200"/>
            </a:lvl4pPr>
            <a:lvl5pPr indent="-228600" lvl="4" marL="2286000" algn="l">
              <a:lnSpc>
                <a:spcPct val="100000"/>
              </a:lnSpc>
              <a:spcBef>
                <a:spcPts val="240"/>
              </a:spcBef>
              <a:spcAft>
                <a:spcPts val="0"/>
              </a:spcAft>
              <a:buClr>
                <a:schemeClr val="dk1"/>
              </a:buClr>
              <a:buSzPts val="900"/>
              <a:buNone/>
              <a:defRPr sz="1200"/>
            </a:lvl5pPr>
            <a:lvl6pPr indent="-228600" lvl="5" marL="2743200" algn="l">
              <a:lnSpc>
                <a:spcPct val="100000"/>
              </a:lnSpc>
              <a:spcBef>
                <a:spcPts val="240"/>
              </a:spcBef>
              <a:spcAft>
                <a:spcPts val="0"/>
              </a:spcAft>
              <a:buClr>
                <a:schemeClr val="dk1"/>
              </a:buClr>
              <a:buSzPts val="900"/>
              <a:buNone/>
              <a:defRPr sz="1200"/>
            </a:lvl6pPr>
            <a:lvl7pPr indent="-228600" lvl="6" marL="3200400" algn="l">
              <a:lnSpc>
                <a:spcPct val="100000"/>
              </a:lnSpc>
              <a:spcBef>
                <a:spcPts val="240"/>
              </a:spcBef>
              <a:spcAft>
                <a:spcPts val="0"/>
              </a:spcAft>
              <a:buClr>
                <a:schemeClr val="dk1"/>
              </a:buClr>
              <a:buSzPts val="900"/>
              <a:buNone/>
              <a:defRPr sz="1200"/>
            </a:lvl7pPr>
            <a:lvl8pPr indent="-228600" lvl="7" marL="3657600" algn="l">
              <a:lnSpc>
                <a:spcPct val="100000"/>
              </a:lnSpc>
              <a:spcBef>
                <a:spcPts val="240"/>
              </a:spcBef>
              <a:spcAft>
                <a:spcPts val="0"/>
              </a:spcAft>
              <a:buClr>
                <a:schemeClr val="dk1"/>
              </a:buClr>
              <a:buSzPts val="900"/>
              <a:buNone/>
              <a:defRPr sz="1200"/>
            </a:lvl8pPr>
            <a:lvl9pPr indent="-228600" lvl="8" marL="4114800" algn="l">
              <a:lnSpc>
                <a:spcPct val="100000"/>
              </a:lnSpc>
              <a:spcBef>
                <a:spcPts val="240"/>
              </a:spcBef>
              <a:spcAft>
                <a:spcPts val="0"/>
              </a:spcAft>
              <a:buClr>
                <a:schemeClr val="dk1"/>
              </a:buClr>
              <a:buSzPts val="900"/>
              <a:buNone/>
              <a:defRPr sz="1200"/>
            </a:lvl9pPr>
          </a:lstStyle>
          <a:p/>
        </p:txBody>
      </p:sp>
      <p:sp>
        <p:nvSpPr>
          <p:cNvPr id="136" name="Google Shape;136;p49"/>
          <p:cNvSpPr txBox="1"/>
          <p:nvPr>
            <p:ph idx="10" type="dt"/>
          </p:nvPr>
        </p:nvSpPr>
        <p:spPr>
          <a:xfrm>
            <a:off x="609600" y="6356352"/>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137" name="Google Shape;137;p49"/>
          <p:cNvSpPr txBox="1"/>
          <p:nvPr>
            <p:ph idx="11" type="ftr"/>
          </p:nvPr>
        </p:nvSpPr>
        <p:spPr>
          <a:xfrm>
            <a:off x="4165600" y="6356352"/>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138" name="Google Shape;138;p49"/>
          <p:cNvSpPr txBox="1"/>
          <p:nvPr>
            <p:ph idx="12" type="sldNum"/>
          </p:nvPr>
        </p:nvSpPr>
        <p:spPr>
          <a:xfrm>
            <a:off x="8737600" y="6356352"/>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solidFill>
                <a:srgbClr val="88A44E"/>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39" name="Shape 139"/>
        <p:cNvGrpSpPr/>
        <p:nvPr/>
      </p:nvGrpSpPr>
      <p:grpSpPr>
        <a:xfrm>
          <a:off x="0" y="0"/>
          <a:ext cx="0" cy="0"/>
          <a:chOff x="0" y="0"/>
          <a:chExt cx="0" cy="0"/>
        </a:xfrm>
      </p:grpSpPr>
      <p:sp>
        <p:nvSpPr>
          <p:cNvPr id="140" name="Google Shape;140;p50"/>
          <p:cNvSpPr txBox="1"/>
          <p:nvPr>
            <p:ph type="title"/>
          </p:nvPr>
        </p:nvSpPr>
        <p:spPr>
          <a:xfrm>
            <a:off x="2389717" y="4800601"/>
            <a:ext cx="7315200" cy="566739"/>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667"/>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1" name="Google Shape;141;p50"/>
          <p:cNvSpPr/>
          <p:nvPr>
            <p:ph idx="2" type="pic"/>
          </p:nvPr>
        </p:nvSpPr>
        <p:spPr>
          <a:xfrm>
            <a:off x="2389717" y="612775"/>
            <a:ext cx="7315200" cy="4114800"/>
          </a:xfrm>
          <a:prstGeom prst="rect">
            <a:avLst/>
          </a:prstGeom>
          <a:noFill/>
          <a:ln>
            <a:noFill/>
          </a:ln>
        </p:spPr>
      </p:sp>
      <p:sp>
        <p:nvSpPr>
          <p:cNvPr id="142" name="Google Shape;142;p50"/>
          <p:cNvSpPr txBox="1"/>
          <p:nvPr>
            <p:ph idx="1" type="body"/>
          </p:nvPr>
        </p:nvSpPr>
        <p:spPr>
          <a:xfrm>
            <a:off x="2389717" y="5367339"/>
            <a:ext cx="7315200" cy="8048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373"/>
              </a:spcBef>
              <a:spcAft>
                <a:spcPts val="0"/>
              </a:spcAft>
              <a:buClr>
                <a:schemeClr val="dk1"/>
              </a:buClr>
              <a:buSzPts val="1400"/>
              <a:buNone/>
              <a:defRPr sz="1867"/>
            </a:lvl1pPr>
            <a:lvl2pPr indent="-228600" lvl="1" marL="914400" algn="l">
              <a:lnSpc>
                <a:spcPct val="100000"/>
              </a:lnSpc>
              <a:spcBef>
                <a:spcPts val="320"/>
              </a:spcBef>
              <a:spcAft>
                <a:spcPts val="0"/>
              </a:spcAft>
              <a:buClr>
                <a:schemeClr val="dk1"/>
              </a:buClr>
              <a:buSzPts val="1200"/>
              <a:buNone/>
              <a:defRPr sz="1600"/>
            </a:lvl2pPr>
            <a:lvl3pPr indent="-228600" lvl="2" marL="1371600" algn="l">
              <a:lnSpc>
                <a:spcPct val="100000"/>
              </a:lnSpc>
              <a:spcBef>
                <a:spcPts val="267"/>
              </a:spcBef>
              <a:spcAft>
                <a:spcPts val="0"/>
              </a:spcAft>
              <a:buClr>
                <a:schemeClr val="dk1"/>
              </a:buClr>
              <a:buSzPts val="1000"/>
              <a:buNone/>
              <a:defRPr sz="1333"/>
            </a:lvl3pPr>
            <a:lvl4pPr indent="-228600" lvl="3" marL="1828800" algn="l">
              <a:lnSpc>
                <a:spcPct val="100000"/>
              </a:lnSpc>
              <a:spcBef>
                <a:spcPts val="240"/>
              </a:spcBef>
              <a:spcAft>
                <a:spcPts val="0"/>
              </a:spcAft>
              <a:buClr>
                <a:schemeClr val="dk1"/>
              </a:buClr>
              <a:buSzPts val="900"/>
              <a:buNone/>
              <a:defRPr sz="1200"/>
            </a:lvl4pPr>
            <a:lvl5pPr indent="-228600" lvl="4" marL="2286000" algn="l">
              <a:lnSpc>
                <a:spcPct val="100000"/>
              </a:lnSpc>
              <a:spcBef>
                <a:spcPts val="240"/>
              </a:spcBef>
              <a:spcAft>
                <a:spcPts val="0"/>
              </a:spcAft>
              <a:buClr>
                <a:schemeClr val="dk1"/>
              </a:buClr>
              <a:buSzPts val="900"/>
              <a:buNone/>
              <a:defRPr sz="1200"/>
            </a:lvl5pPr>
            <a:lvl6pPr indent="-228600" lvl="5" marL="2743200" algn="l">
              <a:lnSpc>
                <a:spcPct val="100000"/>
              </a:lnSpc>
              <a:spcBef>
                <a:spcPts val="240"/>
              </a:spcBef>
              <a:spcAft>
                <a:spcPts val="0"/>
              </a:spcAft>
              <a:buClr>
                <a:schemeClr val="dk1"/>
              </a:buClr>
              <a:buSzPts val="900"/>
              <a:buNone/>
              <a:defRPr sz="1200"/>
            </a:lvl6pPr>
            <a:lvl7pPr indent="-228600" lvl="6" marL="3200400" algn="l">
              <a:lnSpc>
                <a:spcPct val="100000"/>
              </a:lnSpc>
              <a:spcBef>
                <a:spcPts val="240"/>
              </a:spcBef>
              <a:spcAft>
                <a:spcPts val="0"/>
              </a:spcAft>
              <a:buClr>
                <a:schemeClr val="dk1"/>
              </a:buClr>
              <a:buSzPts val="900"/>
              <a:buNone/>
              <a:defRPr sz="1200"/>
            </a:lvl7pPr>
            <a:lvl8pPr indent="-228600" lvl="7" marL="3657600" algn="l">
              <a:lnSpc>
                <a:spcPct val="100000"/>
              </a:lnSpc>
              <a:spcBef>
                <a:spcPts val="240"/>
              </a:spcBef>
              <a:spcAft>
                <a:spcPts val="0"/>
              </a:spcAft>
              <a:buClr>
                <a:schemeClr val="dk1"/>
              </a:buClr>
              <a:buSzPts val="900"/>
              <a:buNone/>
              <a:defRPr sz="1200"/>
            </a:lvl8pPr>
            <a:lvl9pPr indent="-228600" lvl="8" marL="4114800" algn="l">
              <a:lnSpc>
                <a:spcPct val="100000"/>
              </a:lnSpc>
              <a:spcBef>
                <a:spcPts val="240"/>
              </a:spcBef>
              <a:spcAft>
                <a:spcPts val="0"/>
              </a:spcAft>
              <a:buClr>
                <a:schemeClr val="dk1"/>
              </a:buClr>
              <a:buSzPts val="900"/>
              <a:buNone/>
              <a:defRPr sz="1200"/>
            </a:lvl9pPr>
          </a:lstStyle>
          <a:p/>
        </p:txBody>
      </p:sp>
      <p:sp>
        <p:nvSpPr>
          <p:cNvPr id="143" name="Google Shape;143;p50"/>
          <p:cNvSpPr txBox="1"/>
          <p:nvPr>
            <p:ph idx="10" type="dt"/>
          </p:nvPr>
        </p:nvSpPr>
        <p:spPr>
          <a:xfrm>
            <a:off x="609600" y="6356352"/>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144" name="Google Shape;144;p50"/>
          <p:cNvSpPr txBox="1"/>
          <p:nvPr>
            <p:ph idx="11" type="ftr"/>
          </p:nvPr>
        </p:nvSpPr>
        <p:spPr>
          <a:xfrm>
            <a:off x="4165600" y="6356352"/>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145" name="Google Shape;145;p50"/>
          <p:cNvSpPr txBox="1"/>
          <p:nvPr>
            <p:ph idx="12" type="sldNum"/>
          </p:nvPr>
        </p:nvSpPr>
        <p:spPr>
          <a:xfrm>
            <a:off x="8737600" y="6356352"/>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6" name="Shape 146"/>
        <p:cNvGrpSpPr/>
        <p:nvPr/>
      </p:nvGrpSpPr>
      <p:grpSpPr>
        <a:xfrm>
          <a:off x="0" y="0"/>
          <a:ext cx="0" cy="0"/>
          <a:chOff x="0" y="0"/>
          <a:chExt cx="0" cy="0"/>
        </a:xfrm>
      </p:grpSpPr>
      <p:sp>
        <p:nvSpPr>
          <p:cNvPr id="147" name="Google Shape;147;p51"/>
          <p:cNvSpPr txBox="1"/>
          <p:nvPr>
            <p:ph type="title"/>
          </p:nvPr>
        </p:nvSpPr>
        <p:spPr>
          <a:xfrm>
            <a:off x="609600" y="274639"/>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51"/>
          <p:cNvSpPr txBox="1"/>
          <p:nvPr>
            <p:ph idx="1" type="body"/>
          </p:nvPr>
        </p:nvSpPr>
        <p:spPr>
          <a:xfrm rot="5400000">
            <a:off x="3833020" y="-1623217"/>
            <a:ext cx="4525963" cy="10972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480"/>
              </a:spcBef>
              <a:spcAft>
                <a:spcPts val="0"/>
              </a:spcAft>
              <a:buClr>
                <a:schemeClr val="dk1"/>
              </a:buClr>
              <a:buSzPts val="1800"/>
              <a:buChar char="•"/>
              <a:defRPr/>
            </a:lvl1pPr>
            <a:lvl2pPr indent="-342900" lvl="1" marL="914400" algn="l">
              <a:lnSpc>
                <a:spcPct val="100000"/>
              </a:lnSpc>
              <a:spcBef>
                <a:spcPts val="480"/>
              </a:spcBef>
              <a:spcAft>
                <a:spcPts val="0"/>
              </a:spcAft>
              <a:buClr>
                <a:schemeClr val="dk1"/>
              </a:buClr>
              <a:buSzPts val="1800"/>
              <a:buChar char="–"/>
              <a:defRPr/>
            </a:lvl2pPr>
            <a:lvl3pPr indent="-342900" lvl="2" marL="1371600" algn="l">
              <a:lnSpc>
                <a:spcPct val="100000"/>
              </a:lnSpc>
              <a:spcBef>
                <a:spcPts val="480"/>
              </a:spcBef>
              <a:spcAft>
                <a:spcPts val="0"/>
              </a:spcAft>
              <a:buClr>
                <a:schemeClr val="dk1"/>
              </a:buClr>
              <a:buSzPts val="1800"/>
              <a:buChar char="•"/>
              <a:defRPr/>
            </a:lvl3pPr>
            <a:lvl4pPr indent="-342900" lvl="3" marL="1828800" algn="l">
              <a:lnSpc>
                <a:spcPct val="100000"/>
              </a:lnSpc>
              <a:spcBef>
                <a:spcPts val="480"/>
              </a:spcBef>
              <a:spcAft>
                <a:spcPts val="0"/>
              </a:spcAft>
              <a:buClr>
                <a:schemeClr val="dk1"/>
              </a:buClr>
              <a:buSzPts val="1800"/>
              <a:buChar char="–"/>
              <a:defRPr/>
            </a:lvl4pPr>
            <a:lvl5pPr indent="-342900" lvl="4" marL="2286000" algn="l">
              <a:lnSpc>
                <a:spcPct val="100000"/>
              </a:lnSpc>
              <a:spcBef>
                <a:spcPts val="480"/>
              </a:spcBef>
              <a:spcAft>
                <a:spcPts val="0"/>
              </a:spcAft>
              <a:buClr>
                <a:schemeClr val="dk1"/>
              </a:buClr>
              <a:buSzPts val="1800"/>
              <a:buChar char="»"/>
              <a:defRPr/>
            </a:lvl5pPr>
            <a:lvl6pPr indent="-342900" lvl="5" marL="2743200" algn="l">
              <a:lnSpc>
                <a:spcPct val="100000"/>
              </a:lnSpc>
              <a:spcBef>
                <a:spcPts val="480"/>
              </a:spcBef>
              <a:spcAft>
                <a:spcPts val="0"/>
              </a:spcAft>
              <a:buClr>
                <a:schemeClr val="dk1"/>
              </a:buClr>
              <a:buSzPts val="1800"/>
              <a:buChar char="•"/>
              <a:defRPr/>
            </a:lvl6pPr>
            <a:lvl7pPr indent="-342900" lvl="6" marL="3200400" algn="l">
              <a:lnSpc>
                <a:spcPct val="100000"/>
              </a:lnSpc>
              <a:spcBef>
                <a:spcPts val="480"/>
              </a:spcBef>
              <a:spcAft>
                <a:spcPts val="0"/>
              </a:spcAft>
              <a:buClr>
                <a:schemeClr val="dk1"/>
              </a:buClr>
              <a:buSzPts val="1800"/>
              <a:buChar char="•"/>
              <a:defRPr/>
            </a:lvl7pPr>
            <a:lvl8pPr indent="-342900" lvl="7" marL="3657600" algn="l">
              <a:lnSpc>
                <a:spcPct val="100000"/>
              </a:lnSpc>
              <a:spcBef>
                <a:spcPts val="480"/>
              </a:spcBef>
              <a:spcAft>
                <a:spcPts val="0"/>
              </a:spcAft>
              <a:buClr>
                <a:schemeClr val="dk1"/>
              </a:buClr>
              <a:buSzPts val="1800"/>
              <a:buChar char="•"/>
              <a:defRPr/>
            </a:lvl8pPr>
            <a:lvl9pPr indent="-342900" lvl="8" marL="4114800" algn="l">
              <a:lnSpc>
                <a:spcPct val="100000"/>
              </a:lnSpc>
              <a:spcBef>
                <a:spcPts val="480"/>
              </a:spcBef>
              <a:spcAft>
                <a:spcPts val="0"/>
              </a:spcAft>
              <a:buClr>
                <a:schemeClr val="dk1"/>
              </a:buClr>
              <a:buSzPts val="1800"/>
              <a:buChar char="•"/>
              <a:defRPr/>
            </a:lvl9pPr>
          </a:lstStyle>
          <a:p/>
        </p:txBody>
      </p:sp>
      <p:sp>
        <p:nvSpPr>
          <p:cNvPr id="149" name="Google Shape;149;p51"/>
          <p:cNvSpPr txBox="1"/>
          <p:nvPr>
            <p:ph idx="10" type="dt"/>
          </p:nvPr>
        </p:nvSpPr>
        <p:spPr>
          <a:xfrm>
            <a:off x="609600" y="6356352"/>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150" name="Google Shape;150;p51"/>
          <p:cNvSpPr txBox="1"/>
          <p:nvPr>
            <p:ph idx="11" type="ftr"/>
          </p:nvPr>
        </p:nvSpPr>
        <p:spPr>
          <a:xfrm>
            <a:off x="4165600" y="6356352"/>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151" name="Google Shape;151;p51"/>
          <p:cNvSpPr txBox="1"/>
          <p:nvPr>
            <p:ph idx="12" type="sldNum"/>
          </p:nvPr>
        </p:nvSpPr>
        <p:spPr>
          <a:xfrm>
            <a:off x="8737600" y="6356352"/>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2" name="Shape 152"/>
        <p:cNvGrpSpPr/>
        <p:nvPr/>
      </p:nvGrpSpPr>
      <p:grpSpPr>
        <a:xfrm>
          <a:off x="0" y="0"/>
          <a:ext cx="0" cy="0"/>
          <a:chOff x="0" y="0"/>
          <a:chExt cx="0" cy="0"/>
        </a:xfrm>
      </p:grpSpPr>
      <p:sp>
        <p:nvSpPr>
          <p:cNvPr id="153" name="Google Shape;153;p52"/>
          <p:cNvSpPr txBox="1"/>
          <p:nvPr>
            <p:ph type="title"/>
          </p:nvPr>
        </p:nvSpPr>
        <p:spPr>
          <a:xfrm rot="5400000">
            <a:off x="7285039" y="1828801"/>
            <a:ext cx="5851525" cy="27432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52"/>
          <p:cNvSpPr txBox="1"/>
          <p:nvPr>
            <p:ph idx="1" type="body"/>
          </p:nvPr>
        </p:nvSpPr>
        <p:spPr>
          <a:xfrm rot="5400000">
            <a:off x="1697039" y="-812799"/>
            <a:ext cx="5851525" cy="80264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480"/>
              </a:spcBef>
              <a:spcAft>
                <a:spcPts val="0"/>
              </a:spcAft>
              <a:buClr>
                <a:schemeClr val="dk1"/>
              </a:buClr>
              <a:buSzPts val="1800"/>
              <a:buChar char="•"/>
              <a:defRPr/>
            </a:lvl1pPr>
            <a:lvl2pPr indent="-342900" lvl="1" marL="914400" algn="l">
              <a:lnSpc>
                <a:spcPct val="100000"/>
              </a:lnSpc>
              <a:spcBef>
                <a:spcPts val="480"/>
              </a:spcBef>
              <a:spcAft>
                <a:spcPts val="0"/>
              </a:spcAft>
              <a:buClr>
                <a:schemeClr val="dk1"/>
              </a:buClr>
              <a:buSzPts val="1800"/>
              <a:buChar char="–"/>
              <a:defRPr/>
            </a:lvl2pPr>
            <a:lvl3pPr indent="-342900" lvl="2" marL="1371600" algn="l">
              <a:lnSpc>
                <a:spcPct val="100000"/>
              </a:lnSpc>
              <a:spcBef>
                <a:spcPts val="480"/>
              </a:spcBef>
              <a:spcAft>
                <a:spcPts val="0"/>
              </a:spcAft>
              <a:buClr>
                <a:schemeClr val="dk1"/>
              </a:buClr>
              <a:buSzPts val="1800"/>
              <a:buChar char="•"/>
              <a:defRPr/>
            </a:lvl3pPr>
            <a:lvl4pPr indent="-342900" lvl="3" marL="1828800" algn="l">
              <a:lnSpc>
                <a:spcPct val="100000"/>
              </a:lnSpc>
              <a:spcBef>
                <a:spcPts val="480"/>
              </a:spcBef>
              <a:spcAft>
                <a:spcPts val="0"/>
              </a:spcAft>
              <a:buClr>
                <a:schemeClr val="dk1"/>
              </a:buClr>
              <a:buSzPts val="1800"/>
              <a:buChar char="–"/>
              <a:defRPr/>
            </a:lvl4pPr>
            <a:lvl5pPr indent="-342900" lvl="4" marL="2286000" algn="l">
              <a:lnSpc>
                <a:spcPct val="100000"/>
              </a:lnSpc>
              <a:spcBef>
                <a:spcPts val="480"/>
              </a:spcBef>
              <a:spcAft>
                <a:spcPts val="0"/>
              </a:spcAft>
              <a:buClr>
                <a:schemeClr val="dk1"/>
              </a:buClr>
              <a:buSzPts val="1800"/>
              <a:buChar char="»"/>
              <a:defRPr/>
            </a:lvl5pPr>
            <a:lvl6pPr indent="-342900" lvl="5" marL="2743200" algn="l">
              <a:lnSpc>
                <a:spcPct val="100000"/>
              </a:lnSpc>
              <a:spcBef>
                <a:spcPts val="480"/>
              </a:spcBef>
              <a:spcAft>
                <a:spcPts val="0"/>
              </a:spcAft>
              <a:buClr>
                <a:schemeClr val="dk1"/>
              </a:buClr>
              <a:buSzPts val="1800"/>
              <a:buChar char="•"/>
              <a:defRPr/>
            </a:lvl6pPr>
            <a:lvl7pPr indent="-342900" lvl="6" marL="3200400" algn="l">
              <a:lnSpc>
                <a:spcPct val="100000"/>
              </a:lnSpc>
              <a:spcBef>
                <a:spcPts val="480"/>
              </a:spcBef>
              <a:spcAft>
                <a:spcPts val="0"/>
              </a:spcAft>
              <a:buClr>
                <a:schemeClr val="dk1"/>
              </a:buClr>
              <a:buSzPts val="1800"/>
              <a:buChar char="•"/>
              <a:defRPr/>
            </a:lvl7pPr>
            <a:lvl8pPr indent="-342900" lvl="7" marL="3657600" algn="l">
              <a:lnSpc>
                <a:spcPct val="100000"/>
              </a:lnSpc>
              <a:spcBef>
                <a:spcPts val="480"/>
              </a:spcBef>
              <a:spcAft>
                <a:spcPts val="0"/>
              </a:spcAft>
              <a:buClr>
                <a:schemeClr val="dk1"/>
              </a:buClr>
              <a:buSzPts val="1800"/>
              <a:buChar char="•"/>
              <a:defRPr/>
            </a:lvl8pPr>
            <a:lvl9pPr indent="-342900" lvl="8" marL="4114800" algn="l">
              <a:lnSpc>
                <a:spcPct val="100000"/>
              </a:lnSpc>
              <a:spcBef>
                <a:spcPts val="480"/>
              </a:spcBef>
              <a:spcAft>
                <a:spcPts val="0"/>
              </a:spcAft>
              <a:buClr>
                <a:schemeClr val="dk1"/>
              </a:buClr>
              <a:buSzPts val="1800"/>
              <a:buChar char="•"/>
              <a:defRPr/>
            </a:lvl9pPr>
          </a:lstStyle>
          <a:p/>
        </p:txBody>
      </p:sp>
      <p:sp>
        <p:nvSpPr>
          <p:cNvPr id="155" name="Google Shape;155;p52"/>
          <p:cNvSpPr txBox="1"/>
          <p:nvPr>
            <p:ph idx="10" type="dt"/>
          </p:nvPr>
        </p:nvSpPr>
        <p:spPr>
          <a:xfrm>
            <a:off x="609600" y="6356352"/>
            <a:ext cx="2844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156" name="Google Shape;156;p52"/>
          <p:cNvSpPr txBox="1"/>
          <p:nvPr>
            <p:ph idx="11" type="ftr"/>
          </p:nvPr>
        </p:nvSpPr>
        <p:spPr>
          <a:xfrm>
            <a:off x="4165600" y="6356352"/>
            <a:ext cx="3860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rgbClr val="888888"/>
              </a:buClr>
              <a:buSzPts val="1400"/>
              <a:buFont typeface="Calibri"/>
              <a:buNone/>
              <a:defRPr/>
            </a:lvl1pPr>
            <a:lvl2pPr lvl="1" algn="l">
              <a:lnSpc>
                <a:spcPct val="100000"/>
              </a:lnSpc>
              <a:spcBef>
                <a:spcPts val="0"/>
              </a:spcBef>
              <a:spcAft>
                <a:spcPts val="0"/>
              </a:spcAft>
              <a:buClr>
                <a:schemeClr val="dk1"/>
              </a:buClr>
              <a:buSzPts val="1400"/>
              <a:buFont typeface="Calibri"/>
              <a:buNone/>
              <a:defRPr/>
            </a:lvl2pPr>
            <a:lvl3pPr lvl="2" algn="l">
              <a:lnSpc>
                <a:spcPct val="100000"/>
              </a:lnSpc>
              <a:spcBef>
                <a:spcPts val="0"/>
              </a:spcBef>
              <a:spcAft>
                <a:spcPts val="0"/>
              </a:spcAft>
              <a:buClr>
                <a:schemeClr val="dk1"/>
              </a:buClr>
              <a:buSzPts val="1400"/>
              <a:buFont typeface="Calibri"/>
              <a:buNone/>
              <a:defRPr/>
            </a:lvl3pPr>
            <a:lvl4pPr lvl="3" algn="l">
              <a:lnSpc>
                <a:spcPct val="100000"/>
              </a:lnSpc>
              <a:spcBef>
                <a:spcPts val="0"/>
              </a:spcBef>
              <a:spcAft>
                <a:spcPts val="0"/>
              </a:spcAft>
              <a:buClr>
                <a:schemeClr val="dk1"/>
              </a:buClr>
              <a:buSzPts val="1400"/>
              <a:buFont typeface="Calibri"/>
              <a:buNone/>
              <a:defRPr/>
            </a:lvl4pPr>
            <a:lvl5pPr lvl="4" algn="l">
              <a:lnSpc>
                <a:spcPct val="100000"/>
              </a:lnSpc>
              <a:spcBef>
                <a:spcPts val="0"/>
              </a:spcBef>
              <a:spcAft>
                <a:spcPts val="0"/>
              </a:spcAft>
              <a:buClr>
                <a:schemeClr val="dk1"/>
              </a:buClr>
              <a:buSzPts val="1400"/>
              <a:buFont typeface="Calibri"/>
              <a:buNone/>
              <a:defRPr/>
            </a:lvl5pPr>
            <a:lvl6pPr lvl="5" algn="l">
              <a:lnSpc>
                <a:spcPct val="100000"/>
              </a:lnSpc>
              <a:spcBef>
                <a:spcPts val="0"/>
              </a:spcBef>
              <a:spcAft>
                <a:spcPts val="0"/>
              </a:spcAft>
              <a:buClr>
                <a:schemeClr val="dk1"/>
              </a:buClr>
              <a:buSzPts val="1400"/>
              <a:buFont typeface="Calibri"/>
              <a:buNone/>
              <a:defRPr/>
            </a:lvl6pPr>
            <a:lvl7pPr lvl="6" algn="l">
              <a:lnSpc>
                <a:spcPct val="100000"/>
              </a:lnSpc>
              <a:spcBef>
                <a:spcPts val="0"/>
              </a:spcBef>
              <a:spcAft>
                <a:spcPts val="0"/>
              </a:spcAft>
              <a:buClr>
                <a:schemeClr val="dk1"/>
              </a:buClr>
              <a:buSzPts val="1400"/>
              <a:buFont typeface="Calibri"/>
              <a:buNone/>
              <a:defRPr/>
            </a:lvl7pPr>
            <a:lvl8pPr lvl="7" algn="l">
              <a:lnSpc>
                <a:spcPct val="100000"/>
              </a:lnSpc>
              <a:spcBef>
                <a:spcPts val="0"/>
              </a:spcBef>
              <a:spcAft>
                <a:spcPts val="0"/>
              </a:spcAft>
              <a:buClr>
                <a:schemeClr val="dk1"/>
              </a:buClr>
              <a:buSzPts val="1400"/>
              <a:buFont typeface="Calibri"/>
              <a:buNone/>
              <a:defRPr/>
            </a:lvl8pPr>
            <a:lvl9pPr lvl="8" algn="l">
              <a:lnSpc>
                <a:spcPct val="100000"/>
              </a:lnSpc>
              <a:spcBef>
                <a:spcPts val="0"/>
              </a:spcBef>
              <a:spcAft>
                <a:spcPts val="0"/>
              </a:spcAft>
              <a:buClr>
                <a:schemeClr val="dk1"/>
              </a:buClr>
              <a:buSzPts val="1400"/>
              <a:buFont typeface="Calibri"/>
              <a:buNone/>
              <a:defRPr/>
            </a:lvl9pPr>
          </a:lstStyle>
          <a:p/>
        </p:txBody>
      </p:sp>
      <p:sp>
        <p:nvSpPr>
          <p:cNvPr id="157" name="Google Shape;157;p52"/>
          <p:cNvSpPr txBox="1"/>
          <p:nvPr>
            <p:ph idx="12" type="sldNum"/>
          </p:nvPr>
        </p:nvSpPr>
        <p:spPr>
          <a:xfrm>
            <a:off x="8737600" y="6356352"/>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4" name="Shape 164"/>
        <p:cNvGrpSpPr/>
        <p:nvPr/>
      </p:nvGrpSpPr>
      <p:grpSpPr>
        <a:xfrm>
          <a:off x="0" y="0"/>
          <a:ext cx="0" cy="0"/>
          <a:chOff x="0" y="0"/>
          <a:chExt cx="0" cy="0"/>
        </a:xfrm>
      </p:grpSpPr>
      <p:sp>
        <p:nvSpPr>
          <p:cNvPr id="165" name="Google Shape;165;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p33"/>
          <p:cNvSpPr txBox="1"/>
          <p:nvPr>
            <p:ph idx="1" type="body"/>
          </p:nvPr>
        </p:nvSpPr>
        <p:spPr>
          <a:xfrm>
            <a:off x="838200" y="1825625"/>
            <a:ext cx="10515600" cy="435133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7" name="Google Shape;167;p33"/>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 name="Google Shape;168;p33"/>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 name="Google Shape;169;p33"/>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type="blank">
  <p:cSld name="BLANK">
    <p:spTree>
      <p:nvGrpSpPr>
        <p:cNvPr id="170" name="Shape 170"/>
        <p:cNvGrpSpPr/>
        <p:nvPr/>
      </p:nvGrpSpPr>
      <p:grpSpPr>
        <a:xfrm>
          <a:off x="0" y="0"/>
          <a:ext cx="0" cy="0"/>
          <a:chOff x="0" y="0"/>
          <a:chExt cx="0" cy="0"/>
        </a:xfrm>
      </p:grpSpPr>
      <p:sp>
        <p:nvSpPr>
          <p:cNvPr id="171" name="Google Shape;171;p34"/>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2" name="Google Shape;172;p34"/>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3" name="Google Shape;173;p34"/>
          <p:cNvSpPr txBox="1"/>
          <p:nvPr>
            <p:ph idx="12" type="sldNum"/>
          </p:nvPr>
        </p:nvSpPr>
        <p:spPr>
          <a:xfrm flipH="1">
            <a:off x="11853901" y="6581747"/>
            <a:ext cx="358587" cy="347971"/>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A5A7A8"/>
              </a:buClr>
              <a:buSzPts val="800"/>
              <a:buFont typeface="Lato"/>
              <a:buNone/>
              <a:defRPr b="0" i="0" sz="1200" u="none" cap="none" strike="noStrike">
                <a:solidFill>
                  <a:srgbClr val="A5A7A8"/>
                </a:solidFill>
                <a:latin typeface="Calibri"/>
                <a:ea typeface="Calibri"/>
                <a:cs typeface="Calibri"/>
                <a:sym typeface="Calibri"/>
              </a:defRPr>
            </a:lvl1pPr>
            <a:lvl2pPr indent="0" lvl="1" marL="0" marR="0" algn="r">
              <a:lnSpc>
                <a:spcPct val="100000"/>
              </a:lnSpc>
              <a:spcBef>
                <a:spcPts val="0"/>
              </a:spcBef>
              <a:spcAft>
                <a:spcPts val="0"/>
              </a:spcAft>
              <a:buClr>
                <a:srgbClr val="A5A7A8"/>
              </a:buClr>
              <a:buSzPts val="800"/>
              <a:buFont typeface="Lato"/>
              <a:buNone/>
              <a:defRPr b="0" i="0" sz="1200" u="none" cap="none" strike="noStrike">
                <a:solidFill>
                  <a:srgbClr val="A5A7A8"/>
                </a:solidFill>
                <a:latin typeface="Calibri"/>
                <a:ea typeface="Calibri"/>
                <a:cs typeface="Calibri"/>
                <a:sym typeface="Calibri"/>
              </a:defRPr>
            </a:lvl2pPr>
            <a:lvl3pPr indent="0" lvl="2" marL="0" marR="0" algn="r">
              <a:lnSpc>
                <a:spcPct val="100000"/>
              </a:lnSpc>
              <a:spcBef>
                <a:spcPts val="0"/>
              </a:spcBef>
              <a:spcAft>
                <a:spcPts val="0"/>
              </a:spcAft>
              <a:buClr>
                <a:srgbClr val="A5A7A8"/>
              </a:buClr>
              <a:buSzPts val="800"/>
              <a:buFont typeface="Lato"/>
              <a:buNone/>
              <a:defRPr b="0" i="0" sz="1200" u="none" cap="none" strike="noStrike">
                <a:solidFill>
                  <a:srgbClr val="A5A7A8"/>
                </a:solidFill>
                <a:latin typeface="Calibri"/>
                <a:ea typeface="Calibri"/>
                <a:cs typeface="Calibri"/>
                <a:sym typeface="Calibri"/>
              </a:defRPr>
            </a:lvl3pPr>
            <a:lvl4pPr indent="0" lvl="3" marL="0" marR="0" algn="r">
              <a:lnSpc>
                <a:spcPct val="100000"/>
              </a:lnSpc>
              <a:spcBef>
                <a:spcPts val="0"/>
              </a:spcBef>
              <a:spcAft>
                <a:spcPts val="0"/>
              </a:spcAft>
              <a:buClr>
                <a:srgbClr val="A5A7A8"/>
              </a:buClr>
              <a:buSzPts val="800"/>
              <a:buFont typeface="Lato"/>
              <a:buNone/>
              <a:defRPr b="0" i="0" sz="1200" u="none" cap="none" strike="noStrike">
                <a:solidFill>
                  <a:srgbClr val="A5A7A8"/>
                </a:solidFill>
                <a:latin typeface="Calibri"/>
                <a:ea typeface="Calibri"/>
                <a:cs typeface="Calibri"/>
                <a:sym typeface="Calibri"/>
              </a:defRPr>
            </a:lvl4pPr>
            <a:lvl5pPr indent="0" lvl="4" marL="0" marR="0" algn="r">
              <a:lnSpc>
                <a:spcPct val="100000"/>
              </a:lnSpc>
              <a:spcBef>
                <a:spcPts val="0"/>
              </a:spcBef>
              <a:spcAft>
                <a:spcPts val="0"/>
              </a:spcAft>
              <a:buClr>
                <a:srgbClr val="A5A7A8"/>
              </a:buClr>
              <a:buSzPts val="800"/>
              <a:buFont typeface="Lato"/>
              <a:buNone/>
              <a:defRPr b="0" i="0" sz="1200" u="none" cap="none" strike="noStrike">
                <a:solidFill>
                  <a:srgbClr val="A5A7A8"/>
                </a:solidFill>
                <a:latin typeface="Calibri"/>
                <a:ea typeface="Calibri"/>
                <a:cs typeface="Calibri"/>
                <a:sym typeface="Calibri"/>
              </a:defRPr>
            </a:lvl5pPr>
            <a:lvl6pPr indent="0" lvl="5" marL="0" marR="0" algn="r">
              <a:lnSpc>
                <a:spcPct val="100000"/>
              </a:lnSpc>
              <a:spcBef>
                <a:spcPts val="0"/>
              </a:spcBef>
              <a:spcAft>
                <a:spcPts val="0"/>
              </a:spcAft>
              <a:buClr>
                <a:srgbClr val="A5A7A8"/>
              </a:buClr>
              <a:buSzPts val="800"/>
              <a:buFont typeface="Lato"/>
              <a:buNone/>
              <a:defRPr b="0" i="0" sz="1200" u="none" cap="none" strike="noStrike">
                <a:solidFill>
                  <a:srgbClr val="A5A7A8"/>
                </a:solidFill>
                <a:latin typeface="Calibri"/>
                <a:ea typeface="Calibri"/>
                <a:cs typeface="Calibri"/>
                <a:sym typeface="Calibri"/>
              </a:defRPr>
            </a:lvl6pPr>
            <a:lvl7pPr indent="0" lvl="6" marL="0" marR="0" algn="r">
              <a:lnSpc>
                <a:spcPct val="100000"/>
              </a:lnSpc>
              <a:spcBef>
                <a:spcPts val="0"/>
              </a:spcBef>
              <a:spcAft>
                <a:spcPts val="0"/>
              </a:spcAft>
              <a:buClr>
                <a:srgbClr val="A5A7A8"/>
              </a:buClr>
              <a:buSzPts val="800"/>
              <a:buFont typeface="Lato"/>
              <a:buNone/>
              <a:defRPr b="0" i="0" sz="1200" u="none" cap="none" strike="noStrike">
                <a:solidFill>
                  <a:srgbClr val="A5A7A8"/>
                </a:solidFill>
                <a:latin typeface="Calibri"/>
                <a:ea typeface="Calibri"/>
                <a:cs typeface="Calibri"/>
                <a:sym typeface="Calibri"/>
              </a:defRPr>
            </a:lvl7pPr>
            <a:lvl8pPr indent="0" lvl="7" marL="0" marR="0" algn="r">
              <a:lnSpc>
                <a:spcPct val="100000"/>
              </a:lnSpc>
              <a:spcBef>
                <a:spcPts val="0"/>
              </a:spcBef>
              <a:spcAft>
                <a:spcPts val="0"/>
              </a:spcAft>
              <a:buClr>
                <a:srgbClr val="A5A7A8"/>
              </a:buClr>
              <a:buSzPts val="800"/>
              <a:buFont typeface="Lato"/>
              <a:buNone/>
              <a:defRPr b="0" i="0" sz="1200" u="none" cap="none" strike="noStrike">
                <a:solidFill>
                  <a:srgbClr val="A5A7A8"/>
                </a:solidFill>
                <a:latin typeface="Calibri"/>
                <a:ea typeface="Calibri"/>
                <a:cs typeface="Calibri"/>
                <a:sym typeface="Calibri"/>
              </a:defRPr>
            </a:lvl8pPr>
            <a:lvl9pPr indent="0" lvl="8" marL="0" marR="0" algn="r">
              <a:lnSpc>
                <a:spcPct val="100000"/>
              </a:lnSpc>
              <a:spcBef>
                <a:spcPts val="0"/>
              </a:spcBef>
              <a:spcAft>
                <a:spcPts val="0"/>
              </a:spcAft>
              <a:buClr>
                <a:srgbClr val="A5A7A8"/>
              </a:buClr>
              <a:buSzPts val="800"/>
              <a:buFont typeface="Lato"/>
              <a:buNone/>
              <a:defRPr b="0" i="0" sz="1200" u="none" cap="none" strike="noStrike">
                <a:solidFill>
                  <a:srgbClr val="A5A7A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theme" Target="../theme/theme4.xml"/><Relationship Id="rId10" Type="http://schemas.openxmlformats.org/officeDocument/2006/relationships/slideLayout" Target="../slideLayouts/slideLayout23.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9" name="Shape 89"/>
        <p:cNvGrpSpPr/>
        <p:nvPr/>
      </p:nvGrpSpPr>
      <p:grpSpPr>
        <a:xfrm>
          <a:off x="0" y="0"/>
          <a:ext cx="0" cy="0"/>
          <a:chOff x="0" y="0"/>
          <a:chExt cx="0" cy="0"/>
        </a:xfrm>
      </p:grpSpPr>
      <p:sp>
        <p:nvSpPr>
          <p:cNvPr id="90" name="Google Shape;90;p29"/>
          <p:cNvSpPr txBox="1"/>
          <p:nvPr>
            <p:ph type="title"/>
          </p:nvPr>
        </p:nvSpPr>
        <p:spPr>
          <a:xfrm>
            <a:off x="609600" y="274639"/>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1" name="Google Shape;91;p29"/>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2" name="Google Shape;92;p29"/>
          <p:cNvSpPr txBox="1"/>
          <p:nvPr>
            <p:ph idx="10" type="dt"/>
          </p:nvPr>
        </p:nvSpPr>
        <p:spPr>
          <a:xfrm>
            <a:off x="609600" y="6356352"/>
            <a:ext cx="28448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888888"/>
              </a:buClr>
              <a:buSzPts val="1400"/>
              <a:buFont typeface="Calibri"/>
              <a:buNone/>
              <a:defRPr b="0" i="0" sz="16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400"/>
              <a:buFont typeface="Calibri"/>
              <a:buNone/>
              <a:defRPr b="0" i="0" sz="2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400"/>
              <a:buFont typeface="Calibri"/>
              <a:buNone/>
              <a:defRPr b="0" i="0" sz="2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400"/>
              <a:buFont typeface="Calibri"/>
              <a:buNone/>
              <a:defRPr b="0" i="0" sz="2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400"/>
              <a:buFont typeface="Calibri"/>
              <a:buNone/>
              <a:defRPr b="0" i="0" sz="2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400"/>
              <a:buFont typeface="Calibri"/>
              <a:buNone/>
              <a:defRPr b="0" i="0" sz="2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400"/>
              <a:buFont typeface="Calibri"/>
              <a:buNone/>
              <a:defRPr b="0" i="0" sz="2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400"/>
              <a:buFont typeface="Calibri"/>
              <a:buNone/>
              <a:defRPr b="0" i="0" sz="2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400"/>
              <a:buFont typeface="Calibri"/>
              <a:buNone/>
              <a:defRPr b="0" i="0" sz="2400" u="none" cap="none" strike="noStrike">
                <a:solidFill>
                  <a:schemeClr val="dk1"/>
                </a:solidFill>
                <a:latin typeface="Calibri"/>
                <a:ea typeface="Calibri"/>
                <a:cs typeface="Calibri"/>
                <a:sym typeface="Calibri"/>
              </a:defRPr>
            </a:lvl9pPr>
          </a:lstStyle>
          <a:p/>
        </p:txBody>
      </p:sp>
      <p:sp>
        <p:nvSpPr>
          <p:cNvPr id="93" name="Google Shape;93;p29"/>
          <p:cNvSpPr txBox="1"/>
          <p:nvPr>
            <p:ph idx="11" type="ftr"/>
          </p:nvPr>
        </p:nvSpPr>
        <p:spPr>
          <a:xfrm>
            <a:off x="4165600" y="6356352"/>
            <a:ext cx="3860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888888"/>
              </a:buClr>
              <a:buSzPts val="1400"/>
              <a:buFont typeface="Calibri"/>
              <a:buNone/>
              <a:defRPr b="0" i="0" sz="16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chemeClr val="dk1"/>
              </a:buClr>
              <a:buSzPts val="1400"/>
              <a:buFont typeface="Calibri"/>
              <a:buNone/>
              <a:defRPr b="0" i="0" sz="2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400"/>
              <a:buFont typeface="Calibri"/>
              <a:buNone/>
              <a:defRPr b="0" i="0" sz="2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400"/>
              <a:buFont typeface="Calibri"/>
              <a:buNone/>
              <a:defRPr b="0" i="0" sz="2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400"/>
              <a:buFont typeface="Calibri"/>
              <a:buNone/>
              <a:defRPr b="0" i="0" sz="2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400"/>
              <a:buFont typeface="Calibri"/>
              <a:buNone/>
              <a:defRPr b="0" i="0" sz="2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400"/>
              <a:buFont typeface="Calibri"/>
              <a:buNone/>
              <a:defRPr b="0" i="0" sz="2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400"/>
              <a:buFont typeface="Calibri"/>
              <a:buNone/>
              <a:defRPr b="0" i="0" sz="2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400"/>
              <a:buFont typeface="Calibri"/>
              <a:buNone/>
              <a:defRPr b="0" i="0" sz="2400" u="none" cap="none" strike="noStrike">
                <a:solidFill>
                  <a:schemeClr val="dk1"/>
                </a:solidFill>
                <a:latin typeface="Calibri"/>
                <a:ea typeface="Calibri"/>
                <a:cs typeface="Calibri"/>
                <a:sym typeface="Calibri"/>
              </a:defRPr>
            </a:lvl9pPr>
          </a:lstStyle>
          <a:p/>
        </p:txBody>
      </p:sp>
      <p:sp>
        <p:nvSpPr>
          <p:cNvPr id="94" name="Google Shape;94;p29"/>
          <p:cNvSpPr txBox="1"/>
          <p:nvPr>
            <p:ph idx="12" type="sldNum"/>
          </p:nvPr>
        </p:nvSpPr>
        <p:spPr>
          <a:xfrm>
            <a:off x="8737600" y="6356352"/>
            <a:ext cx="28448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600"/>
              <a:buFont typeface="Calibri"/>
              <a:buNone/>
              <a:defRPr b="0" i="0" sz="1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8" name="Shape 158"/>
        <p:cNvGrpSpPr/>
        <p:nvPr/>
      </p:nvGrpSpPr>
      <p:grpSpPr>
        <a:xfrm>
          <a:off x="0" y="0"/>
          <a:ext cx="0" cy="0"/>
          <a:chOff x="0" y="0"/>
          <a:chExt cx="0" cy="0"/>
        </a:xfrm>
      </p:grpSpPr>
      <p:sp>
        <p:nvSpPr>
          <p:cNvPr id="159" name="Google Shape;159;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60" name="Google Shape;160;p32"/>
          <p:cNvSpPr txBox="1"/>
          <p:nvPr>
            <p:ph idx="1" type="body"/>
          </p:nvPr>
        </p:nvSpPr>
        <p:spPr>
          <a:xfrm>
            <a:off x="838200" y="1825625"/>
            <a:ext cx="10515600" cy="4351339"/>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161" name="Google Shape;161;p32"/>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9pPr>
          </a:lstStyle>
          <a:p/>
        </p:txBody>
      </p:sp>
      <p:sp>
        <p:nvSpPr>
          <p:cNvPr id="162" name="Google Shape;162;p32"/>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9pPr>
          </a:lstStyle>
          <a:p/>
        </p:txBody>
      </p:sp>
      <p:sp>
        <p:nvSpPr>
          <p:cNvPr id="163" name="Google Shape;163;p32"/>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4" r:id="rId1"/>
    <p:sldLayoutId id="214748367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 Id="rId4" Type="http://schemas.openxmlformats.org/officeDocument/2006/relationships/image" Target="../media/image2.png"/><Relationship Id="rId5"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9.png"/><Relationship Id="rId5"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13.jpg"/><Relationship Id="rId4" Type="http://schemas.openxmlformats.org/officeDocument/2006/relationships/image" Target="../media/image7.png"/><Relationship Id="rId5"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11.png"/><Relationship Id="rId5"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0.png"/><Relationship Id="rId4" Type="http://schemas.openxmlformats.org/officeDocument/2006/relationships/image" Target="../media/image11.png"/><Relationship Id="rId5"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7.png"/><Relationship Id="rId4" Type="http://schemas.openxmlformats.org/officeDocument/2006/relationships/image" Target="../media/image16.png"/><Relationship Id="rId5"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4.png"/><Relationship Id="rId4" Type="http://schemas.openxmlformats.org/officeDocument/2006/relationships/image" Target="../media/image16.png"/><Relationship Id="rId5"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26.jpg"/><Relationship Id="rId4" Type="http://schemas.openxmlformats.org/officeDocument/2006/relationships/image" Target="../media/image11.png"/><Relationship Id="rId5"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39.png"/><Relationship Id="rId4" Type="http://schemas.openxmlformats.org/officeDocument/2006/relationships/image" Target="../media/image11.png"/><Relationship Id="rId5"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26.jpg"/><Relationship Id="rId4" Type="http://schemas.openxmlformats.org/officeDocument/2006/relationships/image" Target="../media/image11.png"/><Relationship Id="rId5"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47.png"/><Relationship Id="rId4" Type="http://schemas.openxmlformats.org/officeDocument/2006/relationships/image" Target="../media/image16.png"/><Relationship Id="rId5"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3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image" Target="../media/image28.jpg"/><Relationship Id="rId4" Type="http://schemas.openxmlformats.org/officeDocument/2006/relationships/image" Target="../media/image7.png"/><Relationship Id="rId5"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6.jpg"/><Relationship Id="rId4" Type="http://schemas.openxmlformats.org/officeDocument/2006/relationships/image" Target="../media/image34.png"/><Relationship Id="rId5" Type="http://schemas.openxmlformats.org/officeDocument/2006/relationships/image" Target="../media/image5.png"/></Relationships>
</file>

<file path=ppt/slides/_rels/slide25.xml.rels><?xml version="1.0" encoding="UTF-8" standalone="yes"?><Relationships xmlns="http://schemas.openxmlformats.org/package/2006/relationships"><Relationship Id="rId10" Type="http://schemas.openxmlformats.org/officeDocument/2006/relationships/image" Target="../media/image5.png"/><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45.png"/><Relationship Id="rId4" Type="http://schemas.openxmlformats.org/officeDocument/2006/relationships/image" Target="../media/image18.png"/><Relationship Id="rId9" Type="http://schemas.openxmlformats.org/officeDocument/2006/relationships/image" Target="../media/image38.png"/><Relationship Id="rId5" Type="http://schemas.openxmlformats.org/officeDocument/2006/relationships/image" Target="../media/image33.png"/><Relationship Id="rId6" Type="http://schemas.openxmlformats.org/officeDocument/2006/relationships/image" Target="../media/image35.png"/><Relationship Id="rId7" Type="http://schemas.openxmlformats.org/officeDocument/2006/relationships/image" Target="../media/image42.png"/><Relationship Id="rId8"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6.xml"/><Relationship Id="rId3" Type="http://schemas.openxmlformats.org/officeDocument/2006/relationships/image" Target="../media/image41.jpg"/><Relationship Id="rId4" Type="http://schemas.openxmlformats.org/officeDocument/2006/relationships/image" Target="../media/image43.png"/><Relationship Id="rId5" Type="http://schemas.openxmlformats.org/officeDocument/2006/relationships/image" Target="../media/image4.png"/><Relationship Id="rId6" Type="http://schemas.openxmlformats.org/officeDocument/2006/relationships/image" Target="../media/image48.png"/><Relationship Id="rId7" Type="http://schemas.openxmlformats.org/officeDocument/2006/relationships/image" Target="../media/image46.png"/><Relationship Id="rId8" Type="http://schemas.openxmlformats.org/officeDocument/2006/relationships/image" Target="../media/image5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49.jpg"/><Relationship Id="rId4" Type="http://schemas.openxmlformats.org/officeDocument/2006/relationships/image" Target="../media/image51.png"/><Relationship Id="rId5" Type="http://schemas.openxmlformats.org/officeDocument/2006/relationships/image" Target="../media/image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8.xml"/><Relationship Id="rId3" Type="http://schemas.openxmlformats.org/officeDocument/2006/relationships/image" Target="../media/image53.jpg"/><Relationship Id="rId4" Type="http://schemas.openxmlformats.org/officeDocument/2006/relationships/image" Target="../media/image4.png"/><Relationship Id="rId5" Type="http://schemas.openxmlformats.org/officeDocument/2006/relationships/image" Target="../media/image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9.xml"/><Relationship Id="rId3" Type="http://schemas.openxmlformats.org/officeDocument/2006/relationships/image" Target="../media/image55.jpg"/><Relationship Id="rId4" Type="http://schemas.openxmlformats.org/officeDocument/2006/relationships/image" Target="../media/image7.png"/><Relationship Id="rId5" Type="http://schemas.openxmlformats.org/officeDocument/2006/relationships/image" Target="../media/image4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 Id="rId3" Type="http://schemas.openxmlformats.org/officeDocument/2006/relationships/image" Target="../media/image61.jpg"/><Relationship Id="rId4" Type="http://schemas.openxmlformats.org/officeDocument/2006/relationships/image" Target="../media/image11.png"/><Relationship Id="rId5" Type="http://schemas.openxmlformats.org/officeDocument/2006/relationships/image" Target="../media/image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1.xml"/><Relationship Id="rId3" Type="http://schemas.openxmlformats.org/officeDocument/2006/relationships/image" Target="../media/image56.jpg"/><Relationship Id="rId4" Type="http://schemas.openxmlformats.org/officeDocument/2006/relationships/image" Target="../media/image51.png"/><Relationship Id="rId5" Type="http://schemas.openxmlformats.org/officeDocument/2006/relationships/image" Target="../media/image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2.xml"/><Relationship Id="rId3" Type="http://schemas.openxmlformats.org/officeDocument/2006/relationships/image" Target="../media/image58.jpg"/><Relationship Id="rId4" Type="http://schemas.openxmlformats.org/officeDocument/2006/relationships/image" Target="../media/image7.png"/><Relationship Id="rId5" Type="http://schemas.openxmlformats.org/officeDocument/2006/relationships/image" Target="../media/image43.png"/><Relationship Id="rId6" Type="http://schemas.openxmlformats.org/officeDocument/2006/relationships/image" Target="../media/image57.png"/><Relationship Id="rId7" Type="http://schemas.openxmlformats.org/officeDocument/2006/relationships/image" Target="../media/image70.png"/><Relationship Id="rId8" Type="http://schemas.openxmlformats.org/officeDocument/2006/relationships/image" Target="../media/image7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 Id="rId3" Type="http://schemas.openxmlformats.org/officeDocument/2006/relationships/image" Target="../media/image60.jpg"/><Relationship Id="rId4" Type="http://schemas.openxmlformats.org/officeDocument/2006/relationships/image" Target="../media/image62.png"/><Relationship Id="rId5" Type="http://schemas.openxmlformats.org/officeDocument/2006/relationships/image" Target="../media/image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4.xml"/><Relationship Id="rId3" Type="http://schemas.openxmlformats.org/officeDocument/2006/relationships/image" Target="../media/image58.jpg"/><Relationship Id="rId4" Type="http://schemas.openxmlformats.org/officeDocument/2006/relationships/image" Target="../media/image7.png"/><Relationship Id="rId5" Type="http://schemas.openxmlformats.org/officeDocument/2006/relationships/image" Target="../media/image43.png"/><Relationship Id="rId6" Type="http://schemas.openxmlformats.org/officeDocument/2006/relationships/image" Target="../media/image71.png"/><Relationship Id="rId7" Type="http://schemas.openxmlformats.org/officeDocument/2006/relationships/image" Target="../media/image6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 Id="rId3" Type="http://schemas.openxmlformats.org/officeDocument/2006/relationships/image" Target="../media/image65.jpg"/><Relationship Id="rId4" Type="http://schemas.openxmlformats.org/officeDocument/2006/relationships/image" Target="../media/image11.png"/><Relationship Id="rId5" Type="http://schemas.openxmlformats.org/officeDocument/2006/relationships/image" Target="../media/image1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64.jpg"/><Relationship Id="rId4" Type="http://schemas.openxmlformats.org/officeDocument/2006/relationships/image" Target="../media/image34.png"/><Relationship Id="rId5" Type="http://schemas.openxmlformats.org/officeDocument/2006/relationships/image" Target="../media/image16.png"/><Relationship Id="rId6" Type="http://schemas.openxmlformats.org/officeDocument/2006/relationships/image" Target="../media/image6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68.jpg"/><Relationship Id="rId4" Type="http://schemas.openxmlformats.org/officeDocument/2006/relationships/image" Target="../media/image11.png"/><Relationship Id="rId5" Type="http://schemas.openxmlformats.org/officeDocument/2006/relationships/image" Target="../media/image16.png"/><Relationship Id="rId6" Type="http://schemas.openxmlformats.org/officeDocument/2006/relationships/image" Target="../media/image6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26.jpg"/><Relationship Id="rId4" Type="http://schemas.openxmlformats.org/officeDocument/2006/relationships/image" Target="../media/image11.png"/><Relationship Id="rId5"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pic>
        <p:nvPicPr>
          <p:cNvPr descr="Person with stethoscope using tablet" id="178" name="Google Shape;178;p1"/>
          <p:cNvPicPr preferRelativeResize="0"/>
          <p:nvPr/>
        </p:nvPicPr>
        <p:blipFill rotWithShape="1">
          <a:blip r:embed="rId3">
            <a:alphaModFix/>
          </a:blip>
          <a:srcRect b="0" l="0" r="0" t="0"/>
          <a:stretch/>
        </p:blipFill>
        <p:spPr>
          <a:xfrm>
            <a:off x="1" y="0"/>
            <a:ext cx="12192000" cy="6858000"/>
          </a:xfrm>
          <a:prstGeom prst="rect">
            <a:avLst/>
          </a:prstGeom>
          <a:noFill/>
          <a:ln>
            <a:noFill/>
          </a:ln>
        </p:spPr>
      </p:pic>
      <p:sp>
        <p:nvSpPr>
          <p:cNvPr id="179" name="Google Shape;179;p1"/>
          <p:cNvSpPr/>
          <p:nvPr/>
        </p:nvSpPr>
        <p:spPr>
          <a:xfrm>
            <a:off x="0" y="1982223"/>
            <a:ext cx="12192000" cy="3200800"/>
          </a:xfrm>
          <a:prstGeom prst="rect">
            <a:avLst/>
          </a:prstGeom>
          <a:solidFill>
            <a:schemeClr val="lt1">
              <a:alpha val="89411"/>
            </a:schemeClr>
          </a:solidFill>
          <a:ln>
            <a:noFill/>
          </a:ln>
          <a:effectLst>
            <a:outerShdw blurRad="50800" rotWithShape="0" algn="tl" dir="2700000" dist="38100">
              <a:srgbClr val="000000">
                <a:alpha val="40000"/>
              </a:srgbClr>
            </a:outerShdw>
          </a:effectLst>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Calibri"/>
              <a:buNone/>
            </a:pPr>
            <a:r>
              <a:t/>
            </a:r>
            <a:endParaRPr b="0" i="0" sz="2400" u="none" cap="none" strike="noStrike">
              <a:solidFill>
                <a:srgbClr val="FFFFFF"/>
              </a:solidFill>
              <a:latin typeface="Calibri"/>
              <a:ea typeface="Calibri"/>
              <a:cs typeface="Calibri"/>
              <a:sym typeface="Calibri"/>
            </a:endParaRPr>
          </a:p>
        </p:txBody>
      </p:sp>
      <p:sp>
        <p:nvSpPr>
          <p:cNvPr id="180" name="Google Shape;180;p1"/>
          <p:cNvSpPr txBox="1"/>
          <p:nvPr/>
        </p:nvSpPr>
        <p:spPr>
          <a:xfrm>
            <a:off x="0" y="2927876"/>
            <a:ext cx="12192000" cy="800165"/>
          </a:xfrm>
          <a:prstGeom prst="rect">
            <a:avLst/>
          </a:prstGeom>
          <a:noFill/>
          <a:ln>
            <a:noFill/>
          </a:ln>
        </p:spPr>
        <p:txBody>
          <a:bodyPr anchorCtr="0" anchor="t" bIns="60925" lIns="121900" spcFirstLastPara="1" rIns="121900" wrap="square" tIns="60925">
            <a:spAutoFit/>
          </a:bodyPr>
          <a:lstStyle/>
          <a:p>
            <a:pPr indent="0" lvl="0" marL="0" marR="0" rtl="0" algn="ctr">
              <a:lnSpc>
                <a:spcPct val="100000"/>
              </a:lnSpc>
              <a:spcBef>
                <a:spcPts val="0"/>
              </a:spcBef>
              <a:spcAft>
                <a:spcPts val="0"/>
              </a:spcAft>
              <a:buClr>
                <a:srgbClr val="000000"/>
              </a:buClr>
              <a:buSzPts val="4400"/>
              <a:buFont typeface="Lato Black"/>
              <a:buNone/>
            </a:pPr>
            <a:r>
              <a:rPr b="0" i="0" lang="en-US" sz="4400" u="none" cap="none" strike="noStrike">
                <a:solidFill>
                  <a:srgbClr val="000000"/>
                </a:solidFill>
                <a:latin typeface="Lato Black"/>
                <a:ea typeface="Lato Black"/>
                <a:cs typeface="Lato Black"/>
                <a:sym typeface="Lato Black"/>
              </a:rPr>
              <a:t>Basics to Achieving Breakthrough Engagement</a:t>
            </a:r>
            <a:endParaRPr b="0" i="0" sz="1400" u="none" cap="none" strike="noStrike">
              <a:solidFill>
                <a:srgbClr val="000000"/>
              </a:solidFill>
              <a:latin typeface="Arial"/>
              <a:ea typeface="Arial"/>
              <a:cs typeface="Arial"/>
              <a:sym typeface="Arial"/>
            </a:endParaRPr>
          </a:p>
        </p:txBody>
      </p:sp>
      <p:sp>
        <p:nvSpPr>
          <p:cNvPr id="181" name="Google Shape;181;p1"/>
          <p:cNvSpPr txBox="1"/>
          <p:nvPr/>
        </p:nvSpPr>
        <p:spPr>
          <a:xfrm>
            <a:off x="244331" y="4312753"/>
            <a:ext cx="11703338" cy="492388"/>
          </a:xfrm>
          <a:prstGeom prst="rect">
            <a:avLst/>
          </a:prstGeom>
          <a:noFill/>
          <a:ln>
            <a:noFill/>
          </a:ln>
        </p:spPr>
        <p:txBody>
          <a:bodyPr anchorCtr="0" anchor="t" bIns="60925" lIns="121900" spcFirstLastPara="1" rIns="121900" wrap="square" tIns="60925">
            <a:spAutoFit/>
          </a:bodyPr>
          <a:lstStyle/>
          <a:p>
            <a:pPr indent="0" lvl="0" marL="0" marR="0" rtl="0" algn="ctr">
              <a:lnSpc>
                <a:spcPct val="100000"/>
              </a:lnSpc>
              <a:spcBef>
                <a:spcPts val="0"/>
              </a:spcBef>
              <a:spcAft>
                <a:spcPts val="0"/>
              </a:spcAft>
              <a:buClr>
                <a:srgbClr val="000000"/>
              </a:buClr>
              <a:buSzPts val="2400"/>
              <a:buFont typeface="Lato Black"/>
              <a:buNone/>
            </a:pPr>
            <a:r>
              <a:rPr b="0" i="0" lang="en-US" sz="2400" u="none" cap="none" strike="noStrike">
                <a:solidFill>
                  <a:srgbClr val="F79646"/>
                </a:solidFill>
                <a:latin typeface="Lato Black"/>
                <a:ea typeface="Lato Black"/>
                <a:cs typeface="Lato Black"/>
                <a:sym typeface="Lato Black"/>
              </a:rPr>
              <a:t>Jill Hallman and Raylene Thompson, MBA, CPXP</a:t>
            </a:r>
            <a:endParaRPr b="0" i="0" sz="2400" u="none" cap="none" strike="noStrike">
              <a:solidFill>
                <a:srgbClr val="F79646"/>
              </a:solidFill>
              <a:latin typeface="Lato Black"/>
              <a:ea typeface="Lato Black"/>
              <a:cs typeface="Lato Black"/>
              <a:sym typeface="Lato Black"/>
            </a:endParaRPr>
          </a:p>
        </p:txBody>
      </p:sp>
      <p:pic>
        <p:nvPicPr>
          <p:cNvPr id="182" name="Google Shape;182;p1"/>
          <p:cNvPicPr preferRelativeResize="0"/>
          <p:nvPr/>
        </p:nvPicPr>
        <p:blipFill rotWithShape="1">
          <a:blip r:embed="rId4">
            <a:alphaModFix/>
          </a:blip>
          <a:srcRect b="0" l="0" r="0" t="0"/>
          <a:stretch/>
        </p:blipFill>
        <p:spPr>
          <a:xfrm>
            <a:off x="6609767" y="138052"/>
            <a:ext cx="2384738" cy="918358"/>
          </a:xfrm>
          <a:prstGeom prst="rect">
            <a:avLst/>
          </a:prstGeom>
          <a:noFill/>
          <a:ln>
            <a:noFill/>
          </a:ln>
        </p:spPr>
      </p:pic>
      <p:pic>
        <p:nvPicPr>
          <p:cNvPr id="183" name="Google Shape;183;p1"/>
          <p:cNvPicPr preferRelativeResize="0"/>
          <p:nvPr/>
        </p:nvPicPr>
        <p:blipFill rotWithShape="1">
          <a:blip r:embed="rId5">
            <a:alphaModFix/>
          </a:blip>
          <a:srcRect b="0" l="0" r="0" t="0"/>
          <a:stretch/>
        </p:blipFill>
        <p:spPr>
          <a:xfrm>
            <a:off x="3007980" y="307246"/>
            <a:ext cx="3601787" cy="5948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id="189" name="Google Shape;189;g30de5834027_2_38"/>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descr="Darts in the center of a target" id="194" name="Google Shape;194;p3"/>
          <p:cNvPicPr preferRelativeResize="0"/>
          <p:nvPr/>
        </p:nvPicPr>
        <p:blipFill rotWithShape="1">
          <a:blip r:embed="rId3">
            <a:alphaModFix/>
          </a:blip>
          <a:srcRect b="12500" l="0" r="0" t="12500"/>
          <a:stretch/>
        </p:blipFill>
        <p:spPr>
          <a:xfrm>
            <a:off x="20" y="10"/>
            <a:ext cx="12191980" cy="6857990"/>
          </a:xfrm>
          <a:prstGeom prst="rect">
            <a:avLst/>
          </a:prstGeom>
          <a:noFill/>
          <a:ln>
            <a:noFill/>
          </a:ln>
        </p:spPr>
      </p:pic>
      <p:sp>
        <p:nvSpPr>
          <p:cNvPr id="195" name="Google Shape;195;p3"/>
          <p:cNvSpPr/>
          <p:nvPr/>
        </p:nvSpPr>
        <p:spPr>
          <a:xfrm>
            <a:off x="336884" y="321176"/>
            <a:ext cx="7197772" cy="5896743"/>
          </a:xfrm>
          <a:prstGeom prst="rect">
            <a:avLst/>
          </a:prstGeom>
          <a:solidFill>
            <a:schemeClr val="lt1">
              <a:alpha val="88627"/>
            </a:schemeClr>
          </a:solidFill>
          <a:ln cap="sq" cmpd="thinThick" w="1270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96" name="Google Shape;196;p3"/>
          <p:cNvSpPr txBox="1"/>
          <p:nvPr/>
        </p:nvSpPr>
        <p:spPr>
          <a:xfrm>
            <a:off x="593986" y="2160530"/>
            <a:ext cx="6620505" cy="3970427"/>
          </a:xfrm>
          <a:prstGeom prst="rect">
            <a:avLst/>
          </a:prstGeom>
          <a:noFill/>
          <a:ln>
            <a:noFill/>
          </a:ln>
        </p:spPr>
        <p:txBody>
          <a:bodyPr anchorCtr="0" anchor="t" bIns="45700" lIns="91425" spcFirstLastPara="1" rIns="91425" wrap="square" tIns="45700">
            <a:normAutofit/>
          </a:bodyPr>
          <a:lstStyle/>
          <a:p>
            <a:pPr indent="-285750" lvl="0" marL="349250" marR="0" rtl="0" algn="l">
              <a:lnSpc>
                <a:spcPct val="100000"/>
              </a:lnSpc>
              <a:spcBef>
                <a:spcPts val="1000"/>
              </a:spcBef>
              <a:spcAft>
                <a:spcPts val="0"/>
              </a:spcAft>
              <a:buClr>
                <a:srgbClr val="000000"/>
              </a:buClr>
              <a:buSzPts val="1800"/>
              <a:buFont typeface="Arial"/>
              <a:buChar char="•"/>
            </a:pPr>
            <a:r>
              <a:rPr b="1" lang="en-US" sz="2800">
                <a:solidFill>
                  <a:srgbClr val="323F4F"/>
                </a:solidFill>
                <a:latin typeface="Lato"/>
                <a:ea typeface="Lato"/>
                <a:cs typeface="Lato"/>
                <a:sym typeface="Lato"/>
              </a:rPr>
              <a:t>Foundations of engaged teams</a:t>
            </a:r>
            <a:endParaRPr b="0" i="0" sz="1400" u="none" cap="none" strike="noStrike">
              <a:solidFill>
                <a:srgbClr val="000000"/>
              </a:solidFill>
              <a:latin typeface="Arial"/>
              <a:ea typeface="Arial"/>
              <a:cs typeface="Arial"/>
              <a:sym typeface="Arial"/>
            </a:endParaRPr>
          </a:p>
          <a:p>
            <a:pPr indent="-285750" lvl="0" marL="349250" marR="0" rtl="0" algn="l">
              <a:lnSpc>
                <a:spcPct val="100000"/>
              </a:lnSpc>
              <a:spcBef>
                <a:spcPts val="1000"/>
              </a:spcBef>
              <a:spcAft>
                <a:spcPts val="0"/>
              </a:spcAft>
              <a:buClr>
                <a:srgbClr val="000000"/>
              </a:buClr>
              <a:buSzPts val="1800"/>
              <a:buFont typeface="Arial"/>
              <a:buChar char="•"/>
            </a:pPr>
            <a:r>
              <a:rPr b="1" i="0" lang="en-US" sz="2800" u="none" cap="none" strike="noStrike">
                <a:solidFill>
                  <a:srgbClr val="323F4F"/>
                </a:solidFill>
                <a:latin typeface="Lato"/>
                <a:ea typeface="Lato"/>
                <a:cs typeface="Lato"/>
                <a:sym typeface="Lato"/>
              </a:rPr>
              <a:t>Impact of mindset and culture on team engagement</a:t>
            </a:r>
            <a:endParaRPr b="0" i="0" sz="1400" u="none" cap="none" strike="noStrike">
              <a:solidFill>
                <a:srgbClr val="000000"/>
              </a:solidFill>
              <a:latin typeface="Arial"/>
              <a:ea typeface="Arial"/>
              <a:cs typeface="Arial"/>
              <a:sym typeface="Arial"/>
            </a:endParaRPr>
          </a:p>
          <a:p>
            <a:pPr indent="-285750" lvl="0" marL="349250" marR="0" rtl="0" algn="l">
              <a:lnSpc>
                <a:spcPct val="100000"/>
              </a:lnSpc>
              <a:spcBef>
                <a:spcPts val="1000"/>
              </a:spcBef>
              <a:spcAft>
                <a:spcPts val="0"/>
              </a:spcAft>
              <a:buClr>
                <a:srgbClr val="000000"/>
              </a:buClr>
              <a:buSzPts val="1800"/>
              <a:buFont typeface="Arial"/>
              <a:buChar char="•"/>
            </a:pPr>
            <a:r>
              <a:rPr b="1" i="0" lang="en-US" sz="2800" u="none" cap="none" strike="noStrike">
                <a:solidFill>
                  <a:srgbClr val="323F4F"/>
                </a:solidFill>
                <a:latin typeface="Lato"/>
                <a:ea typeface="Lato"/>
                <a:cs typeface="Lato"/>
                <a:sym typeface="Lato"/>
              </a:rPr>
              <a:t>Engagement </a:t>
            </a:r>
            <a:r>
              <a:rPr b="1" lang="en-US" sz="2800">
                <a:solidFill>
                  <a:srgbClr val="323F4F"/>
                </a:solidFill>
                <a:latin typeface="Lato"/>
                <a:ea typeface="Lato"/>
                <a:cs typeface="Lato"/>
                <a:sym typeface="Lato"/>
              </a:rPr>
              <a:t>b</a:t>
            </a:r>
            <a:r>
              <a:rPr b="1" i="0" lang="en-US" sz="2800" u="none" cap="none" strike="noStrike">
                <a:solidFill>
                  <a:srgbClr val="323F4F"/>
                </a:solidFill>
                <a:latin typeface="Lato"/>
                <a:ea typeface="Lato"/>
                <a:cs typeface="Lato"/>
                <a:sym typeface="Lato"/>
              </a:rPr>
              <a:t>est </a:t>
            </a:r>
            <a:r>
              <a:rPr b="1" lang="en-US" sz="2800">
                <a:solidFill>
                  <a:srgbClr val="323F4F"/>
                </a:solidFill>
                <a:latin typeface="Lato"/>
                <a:ea typeface="Lato"/>
                <a:cs typeface="Lato"/>
                <a:sym typeface="Lato"/>
              </a:rPr>
              <a:t>p</a:t>
            </a:r>
            <a:r>
              <a:rPr b="1" i="0" lang="en-US" sz="2800" u="none" cap="none" strike="noStrike">
                <a:solidFill>
                  <a:srgbClr val="323F4F"/>
                </a:solidFill>
                <a:latin typeface="Lato"/>
                <a:ea typeface="Lato"/>
                <a:cs typeface="Lato"/>
                <a:sym typeface="Lato"/>
              </a:rPr>
              <a:t>ractices</a:t>
            </a:r>
            <a:endParaRPr b="0" i="0" sz="1400" u="none" cap="none" strike="noStrike">
              <a:solidFill>
                <a:srgbClr val="000000"/>
              </a:solidFill>
              <a:latin typeface="Arial"/>
              <a:ea typeface="Arial"/>
              <a:cs typeface="Arial"/>
              <a:sym typeface="Arial"/>
            </a:endParaRPr>
          </a:p>
          <a:p>
            <a:pPr indent="-285750" lvl="0" marL="349250" marR="0" rtl="0" algn="l">
              <a:lnSpc>
                <a:spcPct val="100000"/>
              </a:lnSpc>
              <a:spcBef>
                <a:spcPts val="1000"/>
              </a:spcBef>
              <a:spcAft>
                <a:spcPts val="0"/>
              </a:spcAft>
              <a:buClr>
                <a:srgbClr val="000000"/>
              </a:buClr>
              <a:buSzPts val="1800"/>
              <a:buFont typeface="Arial"/>
              <a:buChar char="•"/>
            </a:pPr>
            <a:r>
              <a:rPr b="1" i="0" lang="en-US" sz="2800" u="none" cap="none" strike="noStrike">
                <a:solidFill>
                  <a:srgbClr val="323F4F"/>
                </a:solidFill>
                <a:latin typeface="Lato"/>
                <a:ea typeface="Lato"/>
                <a:cs typeface="Lato"/>
                <a:sym typeface="Lato"/>
              </a:rPr>
              <a:t>Resources for </a:t>
            </a:r>
            <a:r>
              <a:rPr b="1" lang="en-US" sz="2800">
                <a:solidFill>
                  <a:srgbClr val="323F4F"/>
                </a:solidFill>
                <a:latin typeface="Lato"/>
                <a:ea typeface="Lato"/>
                <a:cs typeface="Lato"/>
                <a:sym typeface="Lato"/>
              </a:rPr>
              <a:t>s</a:t>
            </a:r>
            <a:r>
              <a:rPr b="1" i="0" lang="en-US" sz="2800" u="none" cap="none" strike="noStrike">
                <a:solidFill>
                  <a:srgbClr val="323F4F"/>
                </a:solidFill>
                <a:latin typeface="Lato"/>
                <a:ea typeface="Lato"/>
                <a:cs typeface="Lato"/>
                <a:sym typeface="Lato"/>
              </a:rPr>
              <a:t>upport</a:t>
            </a:r>
            <a:endParaRPr b="1" i="0" sz="2800" u="none" cap="none" strike="noStrike">
              <a:solidFill>
                <a:srgbClr val="323F4F"/>
              </a:solidFill>
              <a:latin typeface="Lato"/>
              <a:ea typeface="Lato"/>
              <a:cs typeface="Lato"/>
              <a:sym typeface="Lato"/>
            </a:endParaRPr>
          </a:p>
          <a:p>
            <a:pPr indent="-165100" lvl="0" marL="342900" marR="0" rtl="0" algn="l">
              <a:lnSpc>
                <a:spcPct val="100000"/>
              </a:lnSpc>
              <a:spcBef>
                <a:spcPts val="1000"/>
              </a:spcBef>
              <a:spcAft>
                <a:spcPts val="0"/>
              </a:spcAft>
              <a:buClr>
                <a:srgbClr val="000000"/>
              </a:buClr>
              <a:buSzPts val="1800"/>
              <a:buFont typeface="Lato"/>
              <a:buNone/>
            </a:pPr>
            <a:r>
              <a:t/>
            </a:r>
            <a:endParaRPr b="1" i="0" sz="1800" u="none" cap="none" strike="noStrike">
              <a:solidFill>
                <a:srgbClr val="323F4F"/>
              </a:solidFill>
              <a:latin typeface="Lato"/>
              <a:ea typeface="Lato"/>
              <a:cs typeface="Lato"/>
              <a:sym typeface="Lato"/>
            </a:endParaRPr>
          </a:p>
          <a:p>
            <a:pPr indent="-139700" lvl="0" marL="342900" marR="0" rtl="0" algn="l">
              <a:lnSpc>
                <a:spcPct val="90000"/>
              </a:lnSpc>
              <a:spcBef>
                <a:spcPts val="0"/>
              </a:spcBef>
              <a:spcAft>
                <a:spcPts val="0"/>
              </a:spcAft>
              <a:buClr>
                <a:schemeClr val="dk1"/>
              </a:buClr>
              <a:buSzPts val="1400"/>
              <a:buFont typeface="Arial"/>
              <a:buNone/>
            </a:pPr>
            <a:r>
              <a:t/>
            </a:r>
            <a:endParaRPr b="1" i="0" sz="1400" u="none" cap="none" strike="noStrike">
              <a:solidFill>
                <a:srgbClr val="000000"/>
              </a:solidFill>
              <a:latin typeface="Lato"/>
              <a:ea typeface="Lato"/>
              <a:cs typeface="Lato"/>
              <a:sym typeface="Lato"/>
            </a:endParaRPr>
          </a:p>
        </p:txBody>
      </p:sp>
      <p:pic>
        <p:nvPicPr>
          <p:cNvPr id="197" name="Google Shape;197;p3"/>
          <p:cNvPicPr preferRelativeResize="0"/>
          <p:nvPr/>
        </p:nvPicPr>
        <p:blipFill rotWithShape="1">
          <a:blip r:embed="rId4">
            <a:alphaModFix/>
          </a:blip>
          <a:srcRect b="0" l="0" r="0" t="0"/>
          <a:stretch/>
        </p:blipFill>
        <p:spPr>
          <a:xfrm>
            <a:off x="489899" y="367265"/>
            <a:ext cx="2258569" cy="914400"/>
          </a:xfrm>
          <a:prstGeom prst="rect">
            <a:avLst/>
          </a:prstGeom>
          <a:noFill/>
          <a:ln>
            <a:noFill/>
          </a:ln>
        </p:spPr>
      </p:pic>
      <p:sp>
        <p:nvSpPr>
          <p:cNvPr id="198" name="Google Shape;198;p3"/>
          <p:cNvSpPr txBox="1"/>
          <p:nvPr/>
        </p:nvSpPr>
        <p:spPr>
          <a:xfrm>
            <a:off x="684978" y="1374356"/>
            <a:ext cx="6189344" cy="693483"/>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800"/>
              </a:spcBef>
              <a:spcAft>
                <a:spcPts val="0"/>
              </a:spcAft>
              <a:buClr>
                <a:srgbClr val="000000"/>
              </a:buClr>
              <a:buSzPts val="2400"/>
              <a:buFont typeface="Lato"/>
              <a:buNone/>
            </a:pPr>
            <a:r>
              <a:rPr b="1" i="0" lang="en-US" sz="3600" u="none" cap="none" strike="noStrike">
                <a:solidFill>
                  <a:srgbClr val="323F4F"/>
                </a:solidFill>
                <a:latin typeface="Lato"/>
                <a:ea typeface="Lato"/>
                <a:cs typeface="Lato"/>
                <a:sym typeface="Lato"/>
              </a:rPr>
              <a:t>Agenda for Today...</a:t>
            </a:r>
            <a:endParaRPr b="0" i="0" sz="2000" u="none" cap="none" strike="noStrike">
              <a:solidFill>
                <a:srgbClr val="323F4F"/>
              </a:solidFill>
              <a:latin typeface="Arial"/>
              <a:ea typeface="Arial"/>
              <a:cs typeface="Arial"/>
              <a:sym typeface="Arial"/>
            </a:endParaRPr>
          </a:p>
        </p:txBody>
      </p:sp>
      <p:pic>
        <p:nvPicPr>
          <p:cNvPr id="199" name="Google Shape;199;p3"/>
          <p:cNvPicPr preferRelativeResize="0"/>
          <p:nvPr/>
        </p:nvPicPr>
        <p:blipFill rotWithShape="1">
          <a:blip r:embed="rId5">
            <a:alphaModFix/>
          </a:blip>
          <a:srcRect b="0" l="0" r="0" t="0"/>
          <a:stretch/>
        </p:blipFill>
        <p:spPr>
          <a:xfrm>
            <a:off x="2711869" y="343561"/>
            <a:ext cx="2384738" cy="91835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pic>
        <p:nvPicPr>
          <p:cNvPr id="205" name="Google Shape;205;g30c5e065280_0_113"/>
          <p:cNvPicPr preferRelativeResize="0"/>
          <p:nvPr/>
        </p:nvPicPr>
        <p:blipFill rotWithShape="1">
          <a:blip r:embed="rId3">
            <a:alphaModFix/>
          </a:blip>
          <a:srcRect b="0" l="0" r="0" t="0"/>
          <a:stretch/>
        </p:blipFill>
        <p:spPr>
          <a:xfrm>
            <a:off x="152400" y="152400"/>
            <a:ext cx="11650132" cy="65531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pic>
        <p:nvPicPr>
          <p:cNvPr descr="Close-up of a microscope against a white background" id="210" name="Google Shape;210;p5"/>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11" name="Google Shape;211;p5"/>
          <p:cNvSpPr/>
          <p:nvPr/>
        </p:nvSpPr>
        <p:spPr>
          <a:xfrm>
            <a:off x="0" y="2685872"/>
            <a:ext cx="12287250" cy="2692953"/>
          </a:xfrm>
          <a:prstGeom prst="rect">
            <a:avLst/>
          </a:prstGeom>
          <a:solidFill>
            <a:schemeClr val="lt1">
              <a:alpha val="89411"/>
            </a:schemeClr>
          </a:solidFill>
          <a:ln>
            <a:noFill/>
          </a:ln>
          <a:effectLst>
            <a:outerShdw blurRad="50800" rotWithShape="0" algn="tl" dir="2700000" dist="38100">
              <a:srgbClr val="000000">
                <a:alpha val="40000"/>
              </a:srgbClr>
            </a:outerShdw>
          </a:effectLst>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212" name="Google Shape;212;p5"/>
          <p:cNvSpPr txBox="1"/>
          <p:nvPr/>
        </p:nvSpPr>
        <p:spPr>
          <a:xfrm>
            <a:off x="607608" y="3548075"/>
            <a:ext cx="10791077" cy="1046386"/>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Clr>
                <a:srgbClr val="000000"/>
              </a:buClr>
              <a:buSzPts val="6000"/>
              <a:buFont typeface="Arial"/>
              <a:buNone/>
            </a:pPr>
            <a:r>
              <a:rPr b="0" i="1" lang="en-US" sz="6000" u="none" cap="none" strike="noStrike">
                <a:solidFill>
                  <a:srgbClr val="000000"/>
                </a:solidFill>
                <a:latin typeface="Lato Black"/>
                <a:ea typeface="Lato Black"/>
                <a:cs typeface="Lato Black"/>
                <a:sym typeface="Lato Black"/>
              </a:rPr>
              <a:t>The </a:t>
            </a:r>
            <a:r>
              <a:rPr b="0" i="1" lang="en-US" sz="6000" u="none" cap="none" strike="noStrike">
                <a:solidFill>
                  <a:srgbClr val="F7781D"/>
                </a:solidFill>
                <a:latin typeface="Lato Black"/>
                <a:ea typeface="Lato Black"/>
                <a:cs typeface="Lato Black"/>
                <a:sym typeface="Lato Black"/>
              </a:rPr>
              <a:t>“Science” </a:t>
            </a:r>
            <a:r>
              <a:rPr b="0" i="1" lang="en-US" sz="6000" u="none" cap="none" strike="noStrike">
                <a:solidFill>
                  <a:srgbClr val="000000"/>
                </a:solidFill>
                <a:latin typeface="Lato Black"/>
                <a:ea typeface="Lato Black"/>
                <a:cs typeface="Lato Black"/>
                <a:sym typeface="Lato Black"/>
              </a:rPr>
              <a:t>of Engagement</a:t>
            </a:r>
            <a:endParaRPr b="0" i="0" sz="1400" u="none" cap="none" strike="noStrike">
              <a:solidFill>
                <a:srgbClr val="000000"/>
              </a:solidFill>
              <a:latin typeface="Arial"/>
              <a:ea typeface="Arial"/>
              <a:cs typeface="Arial"/>
              <a:sym typeface="Arial"/>
            </a:endParaRPr>
          </a:p>
        </p:txBody>
      </p:sp>
      <p:pic>
        <p:nvPicPr>
          <p:cNvPr id="213" name="Google Shape;213;p5"/>
          <p:cNvPicPr preferRelativeResize="0"/>
          <p:nvPr/>
        </p:nvPicPr>
        <p:blipFill rotWithShape="1">
          <a:blip r:embed="rId4">
            <a:alphaModFix/>
          </a:blip>
          <a:srcRect b="0" l="0" r="0" t="0"/>
          <a:stretch/>
        </p:blipFill>
        <p:spPr>
          <a:xfrm>
            <a:off x="2983200" y="225065"/>
            <a:ext cx="3959129" cy="656505"/>
          </a:xfrm>
          <a:prstGeom prst="rect">
            <a:avLst/>
          </a:prstGeom>
          <a:noFill/>
          <a:ln>
            <a:noFill/>
          </a:ln>
        </p:spPr>
      </p:pic>
      <p:pic>
        <p:nvPicPr>
          <p:cNvPr id="214" name="Google Shape;214;p5"/>
          <p:cNvPicPr preferRelativeResize="0"/>
          <p:nvPr/>
        </p:nvPicPr>
        <p:blipFill rotWithShape="1">
          <a:blip r:embed="rId5">
            <a:alphaModFix/>
          </a:blip>
          <a:srcRect b="0" l="0" r="0" t="0"/>
          <a:stretch/>
        </p:blipFill>
        <p:spPr>
          <a:xfrm>
            <a:off x="6813346" y="94139"/>
            <a:ext cx="2406098" cy="91835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g30de5834027_2_6"/>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
        <p:nvSpPr>
          <p:cNvPr id="221" name="Google Shape;221;g30de5834027_2_6"/>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pic>
        <p:nvPicPr>
          <p:cNvPr id="222" name="Google Shape;222;g30de5834027_2_6"/>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g30c5e065280_0_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t/>
            </a:r>
            <a:endParaRPr/>
          </a:p>
        </p:txBody>
      </p:sp>
      <p:sp>
        <p:nvSpPr>
          <p:cNvPr id="229" name="Google Shape;229;g30c5e065280_0_2"/>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t/>
            </a:r>
            <a:endParaRPr/>
          </a:p>
        </p:txBody>
      </p:sp>
      <p:pic>
        <p:nvPicPr>
          <p:cNvPr id="230" name="Google Shape;230;g30c5e065280_0_2"/>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g30c5e065280_0_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t/>
            </a:r>
            <a:endParaRPr/>
          </a:p>
        </p:txBody>
      </p:sp>
      <p:sp>
        <p:nvSpPr>
          <p:cNvPr id="237" name="Google Shape;237;g30c5e065280_0_9"/>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t/>
            </a:r>
            <a:endParaRPr/>
          </a:p>
        </p:txBody>
      </p:sp>
      <p:pic>
        <p:nvPicPr>
          <p:cNvPr id="238" name="Google Shape;238;g30c5e065280_0_9"/>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g30c5e065280_0_1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t/>
            </a:r>
            <a:endParaRPr/>
          </a:p>
        </p:txBody>
      </p:sp>
      <p:sp>
        <p:nvSpPr>
          <p:cNvPr id="245" name="Google Shape;245;g30c5e065280_0_16"/>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t/>
            </a:r>
            <a:endParaRPr/>
          </a:p>
        </p:txBody>
      </p:sp>
      <p:pic>
        <p:nvPicPr>
          <p:cNvPr id="246" name="Google Shape;246;g30c5e065280_0_16"/>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247" name="Google Shape;247;g30c5e065280_0_16"/>
          <p:cNvPicPr preferRelativeResize="0"/>
          <p:nvPr/>
        </p:nvPicPr>
        <p:blipFill rotWithShape="1">
          <a:blip r:embed="rId4">
            <a:alphaModFix/>
          </a:blip>
          <a:srcRect b="0" l="0" r="0" t="0"/>
          <a:stretch/>
        </p:blipFill>
        <p:spPr>
          <a:xfrm>
            <a:off x="6484100" y="74650"/>
            <a:ext cx="3345600" cy="550900"/>
          </a:xfrm>
          <a:prstGeom prst="rect">
            <a:avLst/>
          </a:prstGeom>
          <a:noFill/>
          <a:ln>
            <a:noFill/>
          </a:ln>
        </p:spPr>
      </p:pic>
      <p:pic>
        <p:nvPicPr>
          <p:cNvPr id="248" name="Google Shape;248;g30c5e065280_0_16"/>
          <p:cNvPicPr preferRelativeResize="0"/>
          <p:nvPr/>
        </p:nvPicPr>
        <p:blipFill rotWithShape="1">
          <a:blip r:embed="rId5">
            <a:alphaModFix/>
          </a:blip>
          <a:srcRect b="0" l="0" r="0" t="0"/>
          <a:stretch/>
        </p:blipFill>
        <p:spPr>
          <a:xfrm>
            <a:off x="9829700" y="74650"/>
            <a:ext cx="1432363" cy="5509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g30de5834027_2_21"/>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
        <p:nvSpPr>
          <p:cNvPr id="255" name="Google Shape;255;g30de5834027_2_21"/>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pic>
        <p:nvPicPr>
          <p:cNvPr id="256" name="Google Shape;256;g30de5834027_2_21"/>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g30de5834027_2_14"/>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
        <p:nvSpPr>
          <p:cNvPr id="263" name="Google Shape;263;g30de5834027_2_14"/>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pic>
        <p:nvPicPr>
          <p:cNvPr id="264" name="Google Shape;264;g30de5834027_2_14"/>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g30c5e065280_0_14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t/>
            </a:r>
            <a:endParaRPr/>
          </a:p>
        </p:txBody>
      </p:sp>
      <p:sp>
        <p:nvSpPr>
          <p:cNvPr id="271" name="Google Shape;271;g30c5e065280_0_149"/>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t/>
            </a:r>
            <a:endParaRPr/>
          </a:p>
        </p:txBody>
      </p:sp>
      <p:pic>
        <p:nvPicPr>
          <p:cNvPr id="272" name="Google Shape;272;g30c5e065280_0_149"/>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273" name="Google Shape;273;g30c5e065280_0_149"/>
          <p:cNvPicPr preferRelativeResize="0"/>
          <p:nvPr/>
        </p:nvPicPr>
        <p:blipFill rotWithShape="1">
          <a:blip r:embed="rId4">
            <a:alphaModFix/>
          </a:blip>
          <a:srcRect b="0" l="0" r="0" t="0"/>
          <a:stretch/>
        </p:blipFill>
        <p:spPr>
          <a:xfrm>
            <a:off x="8163850" y="97388"/>
            <a:ext cx="2666450" cy="439075"/>
          </a:xfrm>
          <a:prstGeom prst="rect">
            <a:avLst/>
          </a:prstGeom>
          <a:noFill/>
          <a:ln>
            <a:noFill/>
          </a:ln>
        </p:spPr>
      </p:pic>
      <p:pic>
        <p:nvPicPr>
          <p:cNvPr id="274" name="Google Shape;274;g30c5e065280_0_149"/>
          <p:cNvPicPr preferRelativeResize="0"/>
          <p:nvPr/>
        </p:nvPicPr>
        <p:blipFill rotWithShape="1">
          <a:blip r:embed="rId5">
            <a:alphaModFix/>
          </a:blip>
          <a:srcRect b="0" l="0" r="0" t="0"/>
          <a:stretch/>
        </p:blipFill>
        <p:spPr>
          <a:xfrm>
            <a:off x="10830306" y="66628"/>
            <a:ext cx="1301582" cy="5006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g30c5e065280_0_4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t/>
            </a:r>
            <a:endParaRPr/>
          </a:p>
        </p:txBody>
      </p:sp>
      <p:sp>
        <p:nvSpPr>
          <p:cNvPr id="281" name="Google Shape;281;g30c5e065280_0_44"/>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t/>
            </a:r>
            <a:endParaRPr/>
          </a:p>
        </p:txBody>
      </p:sp>
      <p:pic>
        <p:nvPicPr>
          <p:cNvPr id="282" name="Google Shape;282;g30c5e065280_0_44"/>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283" name="Google Shape;283;g30c5e065280_0_44"/>
          <p:cNvPicPr preferRelativeResize="0"/>
          <p:nvPr/>
        </p:nvPicPr>
        <p:blipFill rotWithShape="1">
          <a:blip r:embed="rId4">
            <a:alphaModFix/>
          </a:blip>
          <a:srcRect b="0" l="0" r="0" t="0"/>
          <a:stretch/>
        </p:blipFill>
        <p:spPr>
          <a:xfrm>
            <a:off x="10712256" y="84753"/>
            <a:ext cx="1301582" cy="500600"/>
          </a:xfrm>
          <a:prstGeom prst="rect">
            <a:avLst/>
          </a:prstGeom>
          <a:noFill/>
          <a:ln>
            <a:noFill/>
          </a:ln>
        </p:spPr>
      </p:pic>
      <p:pic>
        <p:nvPicPr>
          <p:cNvPr descr="Logo&#10;&#10;Description automatically generated" id="284" name="Google Shape;284;g30c5e065280_0_44"/>
          <p:cNvPicPr preferRelativeResize="0"/>
          <p:nvPr/>
        </p:nvPicPr>
        <p:blipFill rotWithShape="1">
          <a:blip r:embed="rId5">
            <a:alphaModFix/>
          </a:blip>
          <a:srcRect b="0" l="0" r="0" t="0"/>
          <a:stretch/>
        </p:blipFill>
        <p:spPr>
          <a:xfrm>
            <a:off x="7685777" y="-68412"/>
            <a:ext cx="3144533" cy="7226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g30c5e065280_0_5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t/>
            </a:r>
            <a:endParaRPr/>
          </a:p>
        </p:txBody>
      </p:sp>
      <p:sp>
        <p:nvSpPr>
          <p:cNvPr id="291" name="Google Shape;291;g30c5e065280_0_51"/>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t/>
            </a:r>
            <a:endParaRPr/>
          </a:p>
        </p:txBody>
      </p:sp>
      <p:pic>
        <p:nvPicPr>
          <p:cNvPr id="292" name="Google Shape;292;g30c5e065280_0_51"/>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g30c5e065280_0_5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t/>
            </a:r>
            <a:endParaRPr/>
          </a:p>
        </p:txBody>
      </p:sp>
      <p:sp>
        <p:nvSpPr>
          <p:cNvPr id="299" name="Google Shape;299;g30c5e065280_0_58"/>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t/>
            </a:r>
            <a:endParaRPr/>
          </a:p>
        </p:txBody>
      </p:sp>
      <p:pic>
        <p:nvPicPr>
          <p:cNvPr id="300" name="Google Shape;300;g30c5e065280_0_58"/>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301" name="Google Shape;301;g30c5e065280_0_58"/>
          <p:cNvPicPr preferRelativeResize="0"/>
          <p:nvPr/>
        </p:nvPicPr>
        <p:blipFill rotWithShape="1">
          <a:blip r:embed="rId4">
            <a:alphaModFix/>
          </a:blip>
          <a:srcRect b="0" l="0" r="0" t="0"/>
          <a:stretch/>
        </p:blipFill>
        <p:spPr>
          <a:xfrm>
            <a:off x="10830306" y="66628"/>
            <a:ext cx="1301582" cy="500600"/>
          </a:xfrm>
          <a:prstGeom prst="rect">
            <a:avLst/>
          </a:prstGeom>
          <a:noFill/>
          <a:ln>
            <a:noFill/>
          </a:ln>
        </p:spPr>
      </p:pic>
      <p:pic>
        <p:nvPicPr>
          <p:cNvPr id="302" name="Google Shape;302;g30c5e065280_0_58"/>
          <p:cNvPicPr preferRelativeResize="0"/>
          <p:nvPr/>
        </p:nvPicPr>
        <p:blipFill rotWithShape="1">
          <a:blip r:embed="rId5">
            <a:alphaModFix/>
          </a:blip>
          <a:srcRect b="0" l="0" r="0" t="0"/>
          <a:stretch/>
        </p:blipFill>
        <p:spPr>
          <a:xfrm>
            <a:off x="7563400" y="0"/>
            <a:ext cx="3345600" cy="5509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pic>
        <p:nvPicPr>
          <p:cNvPr descr="Abstract image of a motion blur effect" id="308" name="Google Shape;308;g30c5e065280_0_65"/>
          <p:cNvPicPr preferRelativeResize="0"/>
          <p:nvPr/>
        </p:nvPicPr>
        <p:blipFill rotWithShape="1">
          <a:blip r:embed="rId3">
            <a:alphaModFix/>
          </a:blip>
          <a:srcRect b="0" l="0" r="0" t="0"/>
          <a:stretch/>
        </p:blipFill>
        <p:spPr>
          <a:xfrm>
            <a:off x="0" y="0"/>
            <a:ext cx="12192000" cy="6858001"/>
          </a:xfrm>
          <a:prstGeom prst="rect">
            <a:avLst/>
          </a:prstGeom>
          <a:noFill/>
          <a:ln>
            <a:noFill/>
          </a:ln>
        </p:spPr>
      </p:pic>
      <p:sp>
        <p:nvSpPr>
          <p:cNvPr id="309" name="Google Shape;309;g30c5e065280_0_65"/>
          <p:cNvSpPr/>
          <p:nvPr/>
        </p:nvSpPr>
        <p:spPr>
          <a:xfrm>
            <a:off x="0" y="1637725"/>
            <a:ext cx="10095000" cy="3459000"/>
          </a:xfrm>
          <a:prstGeom prst="rect">
            <a:avLst/>
          </a:prstGeom>
          <a:solidFill>
            <a:schemeClr val="lt1">
              <a:alpha val="8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6600"/>
              <a:buFont typeface="Calibri"/>
              <a:buNone/>
            </a:pPr>
            <a:r>
              <a:t/>
            </a:r>
            <a:endParaRPr b="0" i="0" sz="6600" u="none" cap="none" strike="noStrike">
              <a:solidFill>
                <a:srgbClr val="000000"/>
              </a:solidFill>
              <a:latin typeface="Lato"/>
              <a:ea typeface="Lato"/>
              <a:cs typeface="Lato"/>
              <a:sym typeface="Lato"/>
            </a:endParaRPr>
          </a:p>
        </p:txBody>
      </p:sp>
      <p:sp>
        <p:nvSpPr>
          <p:cNvPr id="310" name="Google Shape;310;g30c5e065280_0_65"/>
          <p:cNvSpPr txBox="1"/>
          <p:nvPr/>
        </p:nvSpPr>
        <p:spPr>
          <a:xfrm>
            <a:off x="331725" y="1695775"/>
            <a:ext cx="9360000" cy="3478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800"/>
              <a:buFont typeface="Lato"/>
              <a:buNone/>
            </a:pPr>
            <a:r>
              <a:rPr b="0" i="0" lang="en-US" sz="4600" u="none" cap="none" strike="noStrike">
                <a:solidFill>
                  <a:srgbClr val="000000"/>
                </a:solidFill>
                <a:latin typeface="Lato"/>
                <a:ea typeface="Lato"/>
                <a:cs typeface="Lato"/>
                <a:sym typeface="Lato"/>
              </a:rPr>
              <a:t>“Vision </a:t>
            </a:r>
            <a:r>
              <a:rPr b="0" i="0" lang="en-US" sz="4600" u="none" cap="none" strike="noStrike">
                <a:solidFill>
                  <a:srgbClr val="F76B1D"/>
                </a:solidFill>
                <a:latin typeface="Lato"/>
                <a:ea typeface="Lato"/>
                <a:cs typeface="Lato"/>
                <a:sym typeface="Lato"/>
              </a:rPr>
              <a:t>without</a:t>
            </a:r>
            <a:r>
              <a:rPr b="0" i="0" lang="en-US" sz="4600" u="none" cap="none" strike="noStrike">
                <a:solidFill>
                  <a:srgbClr val="000000"/>
                </a:solidFill>
                <a:latin typeface="Lato"/>
                <a:ea typeface="Lato"/>
                <a:cs typeface="Lato"/>
                <a:sym typeface="Lato"/>
              </a:rPr>
              <a:t> action is merely a </a:t>
            </a:r>
            <a:r>
              <a:rPr b="0" i="0" lang="en-US" sz="4600" u="none" cap="none" strike="noStrike">
                <a:solidFill>
                  <a:srgbClr val="F76B1D"/>
                </a:solidFill>
                <a:latin typeface="Lato"/>
                <a:ea typeface="Lato"/>
                <a:cs typeface="Lato"/>
                <a:sym typeface="Lato"/>
              </a:rPr>
              <a:t>dream.</a:t>
            </a:r>
            <a:r>
              <a:rPr b="0" i="0" lang="en-US" sz="4600" u="none" cap="none" strike="noStrike">
                <a:solidFill>
                  <a:srgbClr val="000000"/>
                </a:solidFill>
                <a:latin typeface="Lato"/>
                <a:ea typeface="Lato"/>
                <a:cs typeface="Lato"/>
                <a:sym typeface="Lato"/>
              </a:rPr>
              <a:t> Action </a:t>
            </a:r>
            <a:r>
              <a:rPr b="0" i="0" lang="en-US" sz="4600" u="none" cap="none" strike="noStrike">
                <a:solidFill>
                  <a:srgbClr val="F76B1D"/>
                </a:solidFill>
                <a:latin typeface="Lato"/>
                <a:ea typeface="Lato"/>
                <a:cs typeface="Lato"/>
                <a:sym typeface="Lato"/>
              </a:rPr>
              <a:t>without</a:t>
            </a:r>
            <a:r>
              <a:rPr b="0" i="0" lang="en-US" sz="4600" u="none" cap="none" strike="noStrike">
                <a:solidFill>
                  <a:srgbClr val="000000"/>
                </a:solidFill>
                <a:latin typeface="Lato"/>
                <a:ea typeface="Lato"/>
                <a:cs typeface="Lato"/>
                <a:sym typeface="Lato"/>
              </a:rPr>
              <a:t> vision </a:t>
            </a:r>
            <a:r>
              <a:rPr b="0" i="0" lang="en-US" sz="4600" u="none" cap="none" strike="noStrike">
                <a:solidFill>
                  <a:srgbClr val="F76B1D"/>
                </a:solidFill>
                <a:latin typeface="Lato"/>
                <a:ea typeface="Lato"/>
                <a:cs typeface="Lato"/>
                <a:sym typeface="Lato"/>
              </a:rPr>
              <a:t>just </a:t>
            </a:r>
            <a:r>
              <a:rPr b="0" i="0" lang="en-US" sz="4600" u="none" cap="none" strike="noStrike">
                <a:solidFill>
                  <a:srgbClr val="000000"/>
                </a:solidFill>
                <a:latin typeface="Lato"/>
                <a:ea typeface="Lato"/>
                <a:cs typeface="Lato"/>
                <a:sym typeface="Lato"/>
              </a:rPr>
              <a:t>passes the time. Vision </a:t>
            </a:r>
            <a:r>
              <a:rPr b="0" i="0" lang="en-US" sz="4600" u="none" cap="none" strike="noStrike">
                <a:solidFill>
                  <a:srgbClr val="F76B1D"/>
                </a:solidFill>
                <a:latin typeface="Lato"/>
                <a:ea typeface="Lato"/>
                <a:cs typeface="Lato"/>
                <a:sym typeface="Lato"/>
              </a:rPr>
              <a:t>with</a:t>
            </a:r>
            <a:r>
              <a:rPr b="0" i="0" lang="en-US" sz="4600" u="none" cap="none" strike="noStrike">
                <a:solidFill>
                  <a:srgbClr val="000000"/>
                </a:solidFill>
                <a:latin typeface="Lato"/>
                <a:ea typeface="Lato"/>
                <a:cs typeface="Lato"/>
                <a:sym typeface="Lato"/>
              </a:rPr>
              <a:t> action can change the world.”</a:t>
            </a:r>
            <a:endParaRPr b="0" i="0" sz="4600" u="none" cap="none" strike="noStrike">
              <a:solidFill>
                <a:srgbClr val="000000"/>
              </a:solidFill>
              <a:latin typeface="Lato"/>
              <a:ea typeface="Lato"/>
              <a:cs typeface="Lato"/>
              <a:sym typeface="Lato"/>
            </a:endParaRPr>
          </a:p>
          <a:p>
            <a:pPr indent="0" lvl="0" marL="7315200" marR="0" rtl="0" algn="l">
              <a:lnSpc>
                <a:spcPct val="100000"/>
              </a:lnSpc>
              <a:spcBef>
                <a:spcPts val="0"/>
              </a:spcBef>
              <a:spcAft>
                <a:spcPts val="0"/>
              </a:spcAft>
              <a:buClr>
                <a:srgbClr val="000000"/>
              </a:buClr>
              <a:buSzPts val="4800"/>
              <a:buFont typeface="Lato"/>
              <a:buNone/>
            </a:pPr>
            <a:r>
              <a:rPr b="0" i="1" lang="en-US" sz="2200" u="none" cap="none" strike="noStrike">
                <a:solidFill>
                  <a:srgbClr val="000000"/>
                </a:solidFill>
                <a:latin typeface="Lato"/>
                <a:ea typeface="Lato"/>
                <a:cs typeface="Lato"/>
                <a:sym typeface="Lato"/>
              </a:rPr>
              <a:t>~Joel A. Barker</a:t>
            </a:r>
            <a:endParaRPr b="0" i="1" sz="22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F79646"/>
              </a:buClr>
              <a:buSzPts val="6000"/>
              <a:buFont typeface="Lato"/>
              <a:buNone/>
            </a:pPr>
            <a:r>
              <a:t/>
            </a:r>
            <a:endParaRPr b="0" i="0" sz="1400" u="none" cap="none" strike="noStrike">
              <a:solidFill>
                <a:srgbClr val="000000"/>
              </a:solidFill>
              <a:latin typeface="Arial"/>
              <a:ea typeface="Arial"/>
              <a:cs typeface="Arial"/>
              <a:sym typeface="Arial"/>
            </a:endParaRPr>
          </a:p>
        </p:txBody>
      </p:sp>
      <p:pic>
        <p:nvPicPr>
          <p:cNvPr id="311" name="Google Shape;311;g30c5e065280_0_65"/>
          <p:cNvPicPr preferRelativeResize="0"/>
          <p:nvPr/>
        </p:nvPicPr>
        <p:blipFill rotWithShape="1">
          <a:blip r:embed="rId4">
            <a:alphaModFix/>
          </a:blip>
          <a:srcRect b="0" l="0" r="0" t="0"/>
          <a:stretch/>
        </p:blipFill>
        <p:spPr>
          <a:xfrm>
            <a:off x="2745765" y="5879832"/>
            <a:ext cx="4110564" cy="676839"/>
          </a:xfrm>
          <a:prstGeom prst="rect">
            <a:avLst/>
          </a:prstGeom>
          <a:noFill/>
          <a:ln>
            <a:noFill/>
          </a:ln>
        </p:spPr>
      </p:pic>
      <p:pic>
        <p:nvPicPr>
          <p:cNvPr id="312" name="Google Shape;312;g30c5e065280_0_65"/>
          <p:cNvPicPr preferRelativeResize="0"/>
          <p:nvPr/>
        </p:nvPicPr>
        <p:blipFill rotWithShape="1">
          <a:blip r:embed="rId5">
            <a:alphaModFix/>
          </a:blip>
          <a:srcRect b="0" l="0" r="0" t="0"/>
          <a:stretch/>
        </p:blipFill>
        <p:spPr>
          <a:xfrm>
            <a:off x="6727300" y="5907125"/>
            <a:ext cx="1759838" cy="6768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pic>
        <p:nvPicPr>
          <p:cNvPr id="318" name="Google Shape;318;g30de5834027_2_28"/>
          <p:cNvPicPr preferRelativeResize="0"/>
          <p:nvPr/>
        </p:nvPicPr>
        <p:blipFill>
          <a:blip r:embed="rId3">
            <a:alphaModFix/>
          </a:blip>
          <a:stretch>
            <a:fillRect/>
          </a:stretch>
        </p:blipFill>
        <p:spPr>
          <a:xfrm>
            <a:off x="152400" y="152400"/>
            <a:ext cx="11650132" cy="65531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pic>
        <p:nvPicPr>
          <p:cNvPr id="324" name="Google Shape;324;g30c5e065280_0_89"/>
          <p:cNvPicPr preferRelativeResize="0"/>
          <p:nvPr/>
        </p:nvPicPr>
        <p:blipFill rotWithShape="1">
          <a:blip r:embed="rId3">
            <a:alphaModFix/>
          </a:blip>
          <a:srcRect b="0" l="0" r="0" t="0"/>
          <a:stretch/>
        </p:blipFill>
        <p:spPr>
          <a:xfrm>
            <a:off x="0" y="0"/>
            <a:ext cx="11650132" cy="6553199"/>
          </a:xfrm>
          <a:prstGeom prst="rect">
            <a:avLst/>
          </a:prstGeom>
          <a:noFill/>
          <a:ln>
            <a:noFill/>
          </a:ln>
        </p:spPr>
      </p:pic>
      <p:pic>
        <p:nvPicPr>
          <p:cNvPr id="325" name="Google Shape;325;g30c5e065280_0_89"/>
          <p:cNvPicPr preferRelativeResize="0"/>
          <p:nvPr/>
        </p:nvPicPr>
        <p:blipFill rotWithShape="1">
          <a:blip r:embed="rId4">
            <a:alphaModFix/>
          </a:blip>
          <a:srcRect b="0" l="0" r="0" t="0"/>
          <a:stretch/>
        </p:blipFill>
        <p:spPr>
          <a:xfrm>
            <a:off x="6540125" y="208750"/>
            <a:ext cx="3141750" cy="517325"/>
          </a:xfrm>
          <a:prstGeom prst="rect">
            <a:avLst/>
          </a:prstGeom>
          <a:noFill/>
          <a:ln>
            <a:noFill/>
          </a:ln>
        </p:spPr>
      </p:pic>
      <p:pic>
        <p:nvPicPr>
          <p:cNvPr id="326" name="Google Shape;326;g30c5e065280_0_89"/>
          <p:cNvPicPr preferRelativeResize="0"/>
          <p:nvPr/>
        </p:nvPicPr>
        <p:blipFill rotWithShape="1">
          <a:blip r:embed="rId5">
            <a:alphaModFix/>
          </a:blip>
          <a:srcRect b="0" l="0" r="0" t="0"/>
          <a:stretch/>
        </p:blipFill>
        <p:spPr>
          <a:xfrm>
            <a:off x="9681881" y="217115"/>
            <a:ext cx="1301582" cy="5006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pic>
        <p:nvPicPr>
          <p:cNvPr descr="Abstract image of a motion blur effect" id="332" name="Google Shape;332;g30d46a90bac_0_5"/>
          <p:cNvPicPr preferRelativeResize="0"/>
          <p:nvPr/>
        </p:nvPicPr>
        <p:blipFill rotWithShape="1">
          <a:blip r:embed="rId3">
            <a:alphaModFix/>
          </a:blip>
          <a:srcRect b="0" l="0" r="0" t="0"/>
          <a:stretch/>
        </p:blipFill>
        <p:spPr>
          <a:xfrm>
            <a:off x="0" y="0"/>
            <a:ext cx="12192000" cy="6858001"/>
          </a:xfrm>
          <a:prstGeom prst="rect">
            <a:avLst/>
          </a:prstGeom>
          <a:noFill/>
          <a:ln>
            <a:noFill/>
          </a:ln>
        </p:spPr>
      </p:pic>
      <p:sp>
        <p:nvSpPr>
          <p:cNvPr id="333" name="Google Shape;333;g30d46a90bac_0_5"/>
          <p:cNvSpPr/>
          <p:nvPr/>
        </p:nvSpPr>
        <p:spPr>
          <a:xfrm>
            <a:off x="0" y="1637725"/>
            <a:ext cx="10095000" cy="2288100"/>
          </a:xfrm>
          <a:prstGeom prst="rect">
            <a:avLst/>
          </a:prstGeom>
          <a:solidFill>
            <a:schemeClr val="lt1">
              <a:alpha val="8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6600"/>
              <a:buFont typeface="Calibri"/>
              <a:buNone/>
            </a:pPr>
            <a:r>
              <a:t/>
            </a:r>
            <a:endParaRPr b="0" i="0" sz="6600" u="none" cap="none" strike="noStrike">
              <a:solidFill>
                <a:srgbClr val="000000"/>
              </a:solidFill>
              <a:latin typeface="Lato"/>
              <a:ea typeface="Lato"/>
              <a:cs typeface="Lato"/>
              <a:sym typeface="Lato"/>
            </a:endParaRPr>
          </a:p>
        </p:txBody>
      </p:sp>
      <p:sp>
        <p:nvSpPr>
          <p:cNvPr id="334" name="Google Shape;334;g30d46a90bac_0_5"/>
          <p:cNvSpPr txBox="1"/>
          <p:nvPr/>
        </p:nvSpPr>
        <p:spPr>
          <a:xfrm>
            <a:off x="331725" y="1695775"/>
            <a:ext cx="9360000" cy="2308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800"/>
              <a:buFont typeface="Lato"/>
              <a:buNone/>
            </a:pPr>
            <a:r>
              <a:rPr b="0" i="0" lang="en-US" sz="4500" u="none" cap="none" strike="noStrike">
                <a:solidFill>
                  <a:srgbClr val="000000"/>
                </a:solidFill>
                <a:latin typeface="Lato"/>
                <a:ea typeface="Lato"/>
                <a:cs typeface="Lato"/>
                <a:sym typeface="Lato"/>
              </a:rPr>
              <a:t>“The way we </a:t>
            </a:r>
            <a:r>
              <a:rPr b="0" i="0" lang="en-US" sz="4500" u="none" cap="none" strike="noStrike">
                <a:solidFill>
                  <a:schemeClr val="accent2"/>
                </a:solidFill>
                <a:latin typeface="Lato"/>
                <a:ea typeface="Lato"/>
                <a:cs typeface="Lato"/>
                <a:sym typeface="Lato"/>
              </a:rPr>
              <a:t>think</a:t>
            </a:r>
            <a:r>
              <a:rPr b="0" i="0" lang="en-US" sz="4500" u="none" cap="none" strike="noStrike">
                <a:solidFill>
                  <a:srgbClr val="000000"/>
                </a:solidFill>
                <a:latin typeface="Lato"/>
                <a:ea typeface="Lato"/>
                <a:cs typeface="Lato"/>
                <a:sym typeface="Lato"/>
              </a:rPr>
              <a:t> about learning can </a:t>
            </a:r>
            <a:r>
              <a:rPr b="0" i="0" lang="en-US" sz="4500" u="none" cap="none" strike="noStrike">
                <a:solidFill>
                  <a:schemeClr val="accent2"/>
                </a:solidFill>
                <a:latin typeface="Lato"/>
                <a:ea typeface="Lato"/>
                <a:cs typeface="Lato"/>
                <a:sym typeface="Lato"/>
              </a:rPr>
              <a:t>change</a:t>
            </a:r>
            <a:r>
              <a:rPr b="0" i="0" lang="en-US" sz="4500" u="none" cap="none" strike="noStrike">
                <a:solidFill>
                  <a:srgbClr val="000000"/>
                </a:solidFill>
                <a:latin typeface="Lato"/>
                <a:ea typeface="Lato"/>
                <a:cs typeface="Lato"/>
                <a:sym typeface="Lato"/>
              </a:rPr>
              <a:t> the way we do it.”</a:t>
            </a:r>
            <a:endParaRPr b="0" i="0" sz="4500" u="none" cap="none" strike="noStrike">
              <a:solidFill>
                <a:srgbClr val="000000"/>
              </a:solidFill>
              <a:latin typeface="Lato"/>
              <a:ea typeface="Lato"/>
              <a:cs typeface="Lato"/>
              <a:sym typeface="Lato"/>
            </a:endParaRPr>
          </a:p>
          <a:p>
            <a:pPr indent="457200" lvl="0" marL="6400800" marR="0" rtl="0" algn="l">
              <a:lnSpc>
                <a:spcPct val="100000"/>
              </a:lnSpc>
              <a:spcBef>
                <a:spcPts val="0"/>
              </a:spcBef>
              <a:spcAft>
                <a:spcPts val="0"/>
              </a:spcAft>
              <a:buClr>
                <a:srgbClr val="000000"/>
              </a:buClr>
              <a:buSzPts val="4800"/>
              <a:buFont typeface="Lato"/>
              <a:buNone/>
            </a:pPr>
            <a:r>
              <a:rPr b="0" i="0" lang="en-US" sz="2000" u="none" cap="none" strike="noStrike">
                <a:solidFill>
                  <a:srgbClr val="000000"/>
                </a:solidFill>
                <a:latin typeface="Lato"/>
                <a:ea typeface="Lato"/>
                <a:cs typeface="Lato"/>
                <a:sym typeface="Lato"/>
              </a:rPr>
              <a:t> ~unknown</a:t>
            </a:r>
            <a:endParaRPr b="0" i="0" sz="20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000000"/>
              </a:buClr>
              <a:buSzPts val="4800"/>
              <a:buFont typeface="Lato"/>
              <a:buNone/>
            </a:pPr>
            <a:r>
              <a:t/>
            </a:r>
            <a:endParaRPr b="0" i="1" sz="21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Clr>
                <a:srgbClr val="F79646"/>
              </a:buClr>
              <a:buSzPts val="6000"/>
              <a:buFont typeface="Lato"/>
              <a:buNone/>
            </a:pPr>
            <a:r>
              <a:t/>
            </a:r>
            <a:endParaRPr b="0" i="0" sz="1300" u="none" cap="none" strike="noStrike">
              <a:solidFill>
                <a:srgbClr val="000000"/>
              </a:solidFill>
              <a:latin typeface="Arial"/>
              <a:ea typeface="Arial"/>
              <a:cs typeface="Arial"/>
              <a:sym typeface="Arial"/>
            </a:endParaRPr>
          </a:p>
        </p:txBody>
      </p:sp>
      <p:pic>
        <p:nvPicPr>
          <p:cNvPr id="335" name="Google Shape;335;g30d46a90bac_0_5"/>
          <p:cNvPicPr preferRelativeResize="0"/>
          <p:nvPr/>
        </p:nvPicPr>
        <p:blipFill rotWithShape="1">
          <a:blip r:embed="rId4">
            <a:alphaModFix/>
          </a:blip>
          <a:srcRect b="0" l="0" r="0" t="0"/>
          <a:stretch/>
        </p:blipFill>
        <p:spPr>
          <a:xfrm>
            <a:off x="2745765" y="5879832"/>
            <a:ext cx="4110564" cy="676839"/>
          </a:xfrm>
          <a:prstGeom prst="rect">
            <a:avLst/>
          </a:prstGeom>
          <a:noFill/>
          <a:ln>
            <a:noFill/>
          </a:ln>
        </p:spPr>
      </p:pic>
      <p:pic>
        <p:nvPicPr>
          <p:cNvPr id="336" name="Google Shape;336;g30d46a90bac_0_5"/>
          <p:cNvPicPr preferRelativeResize="0"/>
          <p:nvPr/>
        </p:nvPicPr>
        <p:blipFill rotWithShape="1">
          <a:blip r:embed="rId5">
            <a:alphaModFix/>
          </a:blip>
          <a:srcRect b="0" l="0" r="0" t="0"/>
          <a:stretch/>
        </p:blipFill>
        <p:spPr>
          <a:xfrm>
            <a:off x="6599387" y="5759073"/>
            <a:ext cx="2387732" cy="91835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pic>
        <p:nvPicPr>
          <p:cNvPr id="342" name="Google Shape;342;g30c5e065280_0_103"/>
          <p:cNvPicPr preferRelativeResize="0"/>
          <p:nvPr/>
        </p:nvPicPr>
        <p:blipFill rotWithShape="1">
          <a:blip r:embed="rId3">
            <a:alphaModFix/>
          </a:blip>
          <a:srcRect b="0" l="0" r="0" t="0"/>
          <a:stretch/>
        </p:blipFill>
        <p:spPr>
          <a:xfrm>
            <a:off x="0" y="44150"/>
            <a:ext cx="12177352" cy="6813851"/>
          </a:xfrm>
          <a:prstGeom prst="rect">
            <a:avLst/>
          </a:prstGeom>
          <a:noFill/>
          <a:ln>
            <a:noFill/>
          </a:ln>
        </p:spPr>
      </p:pic>
      <p:pic>
        <p:nvPicPr>
          <p:cNvPr id="343" name="Google Shape;343;g30c5e065280_0_103"/>
          <p:cNvPicPr preferRelativeResize="0"/>
          <p:nvPr/>
        </p:nvPicPr>
        <p:blipFill rotWithShape="1">
          <a:blip r:embed="rId4">
            <a:alphaModFix/>
          </a:blip>
          <a:srcRect b="0" l="0" r="0" t="0"/>
          <a:stretch/>
        </p:blipFill>
        <p:spPr>
          <a:xfrm>
            <a:off x="10820456" y="6304753"/>
            <a:ext cx="1301582" cy="500600"/>
          </a:xfrm>
          <a:prstGeom prst="rect">
            <a:avLst/>
          </a:prstGeom>
          <a:noFill/>
          <a:ln>
            <a:noFill/>
          </a:ln>
        </p:spPr>
      </p:pic>
      <p:pic>
        <p:nvPicPr>
          <p:cNvPr id="344" name="Google Shape;344;g30c5e065280_0_103"/>
          <p:cNvPicPr preferRelativeResize="0"/>
          <p:nvPr/>
        </p:nvPicPr>
        <p:blipFill rotWithShape="1">
          <a:blip r:embed="rId5">
            <a:alphaModFix/>
          </a:blip>
          <a:srcRect b="0" l="0" r="0" t="0"/>
          <a:stretch/>
        </p:blipFill>
        <p:spPr>
          <a:xfrm>
            <a:off x="10301775" y="6011050"/>
            <a:ext cx="1820275" cy="3726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pic>
        <p:nvPicPr>
          <p:cNvPr id="350" name="Google Shape;350;g30de5834027_2_33"/>
          <p:cNvPicPr preferRelativeResize="0"/>
          <p:nvPr/>
        </p:nvPicPr>
        <p:blipFill>
          <a:blip r:embed="rId3">
            <a:alphaModFix/>
          </a:blip>
          <a:stretch>
            <a:fillRect/>
          </a:stretch>
        </p:blipFill>
        <p:spPr>
          <a:xfrm>
            <a:off x="152400" y="152400"/>
            <a:ext cx="11650132" cy="65531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pic>
        <p:nvPicPr>
          <p:cNvPr id="356" name="Google Shape;356;g30de5834027_2_0"/>
          <p:cNvPicPr preferRelativeResize="0"/>
          <p:nvPr/>
        </p:nvPicPr>
        <p:blipFill>
          <a:blip r:embed="rId3">
            <a:alphaModFix/>
          </a:blip>
          <a:stretch>
            <a:fillRect/>
          </a:stretch>
        </p:blipFill>
        <p:spPr>
          <a:xfrm>
            <a:off x="152400" y="152400"/>
            <a:ext cx="11650132" cy="65531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pic>
        <p:nvPicPr>
          <p:cNvPr descr="Colored windows" id="361" name="Google Shape;361;p7"/>
          <p:cNvPicPr preferRelativeResize="0"/>
          <p:nvPr/>
        </p:nvPicPr>
        <p:blipFill rotWithShape="1">
          <a:blip r:embed="rId3">
            <a:alphaModFix amt="50000"/>
          </a:blip>
          <a:srcRect b="0" l="0" r="0" t="0"/>
          <a:stretch/>
        </p:blipFill>
        <p:spPr>
          <a:xfrm>
            <a:off x="0" y="0"/>
            <a:ext cx="12191999" cy="6858000"/>
          </a:xfrm>
          <a:prstGeom prst="rect">
            <a:avLst/>
          </a:prstGeom>
          <a:noFill/>
          <a:ln>
            <a:noFill/>
          </a:ln>
        </p:spPr>
      </p:pic>
      <p:sp>
        <p:nvSpPr>
          <p:cNvPr id="362" name="Google Shape;362;p7"/>
          <p:cNvSpPr/>
          <p:nvPr/>
        </p:nvSpPr>
        <p:spPr>
          <a:xfrm>
            <a:off x="0" y="2685872"/>
            <a:ext cx="12287250" cy="2692953"/>
          </a:xfrm>
          <a:prstGeom prst="rect">
            <a:avLst/>
          </a:prstGeom>
          <a:solidFill>
            <a:schemeClr val="lt1">
              <a:alpha val="89411"/>
            </a:schemeClr>
          </a:solidFill>
          <a:ln>
            <a:noFill/>
          </a:ln>
          <a:effectLst>
            <a:outerShdw blurRad="50800" rotWithShape="0" algn="tl" dir="2700000" dist="38100">
              <a:srgbClr val="000000">
                <a:alpha val="40000"/>
              </a:srgbClr>
            </a:outerShdw>
          </a:effectLst>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363" name="Google Shape;363;p7"/>
          <p:cNvSpPr txBox="1"/>
          <p:nvPr/>
        </p:nvSpPr>
        <p:spPr>
          <a:xfrm>
            <a:off x="607608" y="3548075"/>
            <a:ext cx="9619800" cy="10467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Clr>
                <a:srgbClr val="000000"/>
              </a:buClr>
              <a:buSzPts val="6000"/>
              <a:buFont typeface="Arial"/>
              <a:buNone/>
            </a:pPr>
            <a:r>
              <a:rPr b="0" i="1" lang="en-US" sz="6000" u="none" cap="none" strike="noStrike">
                <a:solidFill>
                  <a:srgbClr val="000000"/>
                </a:solidFill>
                <a:latin typeface="Lato Black"/>
                <a:ea typeface="Lato Black"/>
                <a:cs typeface="Lato Black"/>
                <a:sym typeface="Lato Black"/>
              </a:rPr>
              <a:t>The </a:t>
            </a:r>
            <a:r>
              <a:rPr b="0" i="1" lang="en-US" sz="6000" u="none" cap="none" strike="noStrike">
                <a:solidFill>
                  <a:srgbClr val="F7781D"/>
                </a:solidFill>
                <a:latin typeface="Lato Black"/>
                <a:ea typeface="Lato Black"/>
                <a:cs typeface="Lato Black"/>
                <a:sym typeface="Lato Black"/>
              </a:rPr>
              <a:t>“Art” </a:t>
            </a:r>
            <a:r>
              <a:rPr b="0" i="1" lang="en-US" sz="6000" u="none" cap="none" strike="noStrike">
                <a:solidFill>
                  <a:srgbClr val="000000"/>
                </a:solidFill>
                <a:latin typeface="Lato Black"/>
                <a:ea typeface="Lato Black"/>
                <a:cs typeface="Lato Black"/>
                <a:sym typeface="Lato Black"/>
              </a:rPr>
              <a:t>of Engagement</a:t>
            </a:r>
            <a:endParaRPr b="0" i="0" sz="1400" u="none" cap="none" strike="noStrike">
              <a:solidFill>
                <a:srgbClr val="000000"/>
              </a:solidFill>
              <a:latin typeface="Arial"/>
              <a:ea typeface="Arial"/>
              <a:cs typeface="Arial"/>
              <a:sym typeface="Arial"/>
            </a:endParaRPr>
          </a:p>
        </p:txBody>
      </p:sp>
      <p:pic>
        <p:nvPicPr>
          <p:cNvPr id="364" name="Google Shape;364;p7"/>
          <p:cNvPicPr preferRelativeResize="0"/>
          <p:nvPr/>
        </p:nvPicPr>
        <p:blipFill rotWithShape="1">
          <a:blip r:embed="rId4">
            <a:alphaModFix/>
          </a:blip>
          <a:srcRect b="0" l="0" r="0" t="0"/>
          <a:stretch/>
        </p:blipFill>
        <p:spPr>
          <a:xfrm>
            <a:off x="2983200" y="225065"/>
            <a:ext cx="3959129" cy="656505"/>
          </a:xfrm>
          <a:prstGeom prst="rect">
            <a:avLst/>
          </a:prstGeom>
          <a:noFill/>
          <a:ln>
            <a:noFill/>
          </a:ln>
        </p:spPr>
      </p:pic>
      <p:pic>
        <p:nvPicPr>
          <p:cNvPr id="365" name="Google Shape;365;p7"/>
          <p:cNvPicPr preferRelativeResize="0"/>
          <p:nvPr/>
        </p:nvPicPr>
        <p:blipFill rotWithShape="1">
          <a:blip r:embed="rId5">
            <a:alphaModFix/>
          </a:blip>
          <a:srcRect b="0" l="0" r="0" t="0"/>
          <a:stretch/>
        </p:blipFill>
        <p:spPr>
          <a:xfrm>
            <a:off x="6813346" y="94139"/>
            <a:ext cx="2406098" cy="91835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pic>
        <p:nvPicPr>
          <p:cNvPr descr="Team sitting at table" id="371" name="Google Shape;371;p8"/>
          <p:cNvPicPr preferRelativeResize="0"/>
          <p:nvPr/>
        </p:nvPicPr>
        <p:blipFill rotWithShape="1">
          <a:blip r:embed="rId3">
            <a:alphaModFix amt="70000"/>
          </a:blip>
          <a:srcRect b="0" l="0" r="0" t="0"/>
          <a:stretch/>
        </p:blipFill>
        <p:spPr>
          <a:xfrm>
            <a:off x="-110532" y="0"/>
            <a:ext cx="12302532" cy="6858000"/>
          </a:xfrm>
          <a:prstGeom prst="rect">
            <a:avLst/>
          </a:prstGeom>
          <a:noFill/>
          <a:ln>
            <a:noFill/>
          </a:ln>
        </p:spPr>
      </p:pic>
      <p:sp>
        <p:nvSpPr>
          <p:cNvPr id="372" name="Google Shape;372;p8"/>
          <p:cNvSpPr/>
          <p:nvPr/>
        </p:nvSpPr>
        <p:spPr>
          <a:xfrm>
            <a:off x="0" y="1197722"/>
            <a:ext cx="12192000" cy="4620274"/>
          </a:xfrm>
          <a:prstGeom prst="rect">
            <a:avLst/>
          </a:prstGeom>
          <a:solidFill>
            <a:schemeClr val="dk1">
              <a:alpha val="4352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373" name="Google Shape;373;p8"/>
          <p:cNvSpPr txBox="1"/>
          <p:nvPr/>
        </p:nvSpPr>
        <p:spPr>
          <a:xfrm>
            <a:off x="214473" y="2765671"/>
            <a:ext cx="5961266" cy="12412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733"/>
              <a:buFont typeface="Arial"/>
              <a:buNone/>
            </a:pPr>
            <a:r>
              <a:rPr b="0" i="0" lang="en-US" sz="3733" u="none" cap="none" strike="noStrike">
                <a:solidFill>
                  <a:srgbClr val="FFFFFF"/>
                </a:solidFill>
                <a:latin typeface="Lato Black"/>
                <a:ea typeface="Lato Black"/>
                <a:cs typeface="Lato Black"/>
                <a:sym typeface="Lato Black"/>
              </a:rPr>
              <a:t>KEY REASONS WHY ENGAGEMENT IS </a:t>
            </a:r>
            <a:r>
              <a:rPr b="0" i="0" lang="en-US" sz="3733" u="none" cap="none" strike="noStrike">
                <a:solidFill>
                  <a:srgbClr val="F7781D"/>
                </a:solidFill>
                <a:latin typeface="Lato Black"/>
                <a:ea typeface="Lato Black"/>
                <a:cs typeface="Lato Black"/>
                <a:sym typeface="Lato Black"/>
              </a:rPr>
              <a:t>VITAL</a:t>
            </a:r>
            <a:endParaRPr b="0" i="0" sz="1400" u="none" cap="none" strike="noStrike">
              <a:solidFill>
                <a:srgbClr val="000000"/>
              </a:solidFill>
              <a:latin typeface="Arial"/>
              <a:ea typeface="Arial"/>
              <a:cs typeface="Arial"/>
              <a:sym typeface="Arial"/>
            </a:endParaRPr>
          </a:p>
        </p:txBody>
      </p:sp>
      <p:pic>
        <p:nvPicPr>
          <p:cNvPr descr="Logo&#10;&#10;Description automatically generated" id="374" name="Google Shape;374;p8"/>
          <p:cNvPicPr preferRelativeResize="0"/>
          <p:nvPr/>
        </p:nvPicPr>
        <p:blipFill rotWithShape="1">
          <a:blip r:embed="rId4">
            <a:alphaModFix/>
          </a:blip>
          <a:srcRect b="0" l="0" r="0" t="0"/>
          <a:stretch/>
        </p:blipFill>
        <p:spPr>
          <a:xfrm>
            <a:off x="6096000" y="4719"/>
            <a:ext cx="3959129" cy="909824"/>
          </a:xfrm>
          <a:prstGeom prst="rect">
            <a:avLst/>
          </a:prstGeom>
          <a:noFill/>
          <a:ln>
            <a:noFill/>
          </a:ln>
        </p:spPr>
      </p:pic>
      <p:pic>
        <p:nvPicPr>
          <p:cNvPr id="375" name="Google Shape;375;p8"/>
          <p:cNvPicPr preferRelativeResize="0"/>
          <p:nvPr/>
        </p:nvPicPr>
        <p:blipFill rotWithShape="1">
          <a:blip r:embed="rId5">
            <a:alphaModFix/>
          </a:blip>
          <a:srcRect b="0" l="0" r="0" t="0"/>
          <a:stretch/>
        </p:blipFill>
        <p:spPr>
          <a:xfrm>
            <a:off x="9726208" y="-24041"/>
            <a:ext cx="2406098" cy="918358"/>
          </a:xfrm>
          <a:prstGeom prst="rect">
            <a:avLst/>
          </a:prstGeom>
          <a:noFill/>
          <a:ln>
            <a:noFill/>
          </a:ln>
        </p:spPr>
      </p:pic>
      <p:sp>
        <p:nvSpPr>
          <p:cNvPr id="376" name="Google Shape;376;p8"/>
          <p:cNvSpPr txBox="1"/>
          <p:nvPr/>
        </p:nvSpPr>
        <p:spPr>
          <a:xfrm>
            <a:off x="6310744" y="2193844"/>
            <a:ext cx="5038700" cy="6667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733"/>
              <a:buFont typeface="Arial"/>
              <a:buNone/>
            </a:pPr>
            <a:r>
              <a:t/>
            </a:r>
            <a:endParaRPr b="0" i="0" sz="3733" u="none" cap="none" strike="noStrike">
              <a:solidFill>
                <a:srgbClr val="FFFFFF"/>
              </a:solidFill>
              <a:latin typeface="Lato Black"/>
              <a:ea typeface="Lato Black"/>
              <a:cs typeface="Lato Black"/>
              <a:sym typeface="Lato Black"/>
            </a:endParaRPr>
          </a:p>
        </p:txBody>
      </p:sp>
      <p:sp>
        <p:nvSpPr>
          <p:cNvPr id="377" name="Google Shape;377;p8"/>
          <p:cNvSpPr txBox="1"/>
          <p:nvPr/>
        </p:nvSpPr>
        <p:spPr>
          <a:xfrm>
            <a:off x="6040734" y="1799699"/>
            <a:ext cx="6554875" cy="341632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rgbClr val="FFFFFF"/>
              </a:buClr>
              <a:buSzPts val="2400"/>
              <a:buFont typeface="Arial"/>
              <a:buChar char="•"/>
            </a:pPr>
            <a:r>
              <a:rPr b="0" i="0" lang="en-US" sz="2400" u="none" cap="none" strike="noStrike">
                <a:solidFill>
                  <a:srgbClr val="FFFFFF"/>
                </a:solidFill>
                <a:latin typeface="Lato Black"/>
                <a:ea typeface="Lato Black"/>
                <a:cs typeface="Lato Black"/>
                <a:sym typeface="Lato Black"/>
              </a:rPr>
              <a:t>Increased Productivity</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FFFFFF"/>
              </a:buClr>
              <a:buSzPts val="2400"/>
              <a:buFont typeface="Arial"/>
              <a:buChar char="•"/>
            </a:pPr>
            <a:r>
              <a:rPr b="0" i="0" lang="en-US" sz="2400" u="none" cap="none" strike="noStrike">
                <a:solidFill>
                  <a:srgbClr val="FFFFFF"/>
                </a:solidFill>
                <a:latin typeface="Lato Black"/>
                <a:ea typeface="Lato Black"/>
                <a:cs typeface="Lato Black"/>
                <a:sym typeface="Lato Black"/>
              </a:rPr>
              <a:t>Better Problem Solving and Innovation</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FFFFFF"/>
              </a:buClr>
              <a:buSzPts val="2400"/>
              <a:buFont typeface="Arial"/>
              <a:buChar char="•"/>
            </a:pPr>
            <a:r>
              <a:rPr b="0" i="0" lang="en-US" sz="2400" u="none" cap="none" strike="noStrike">
                <a:solidFill>
                  <a:srgbClr val="FFFFFF"/>
                </a:solidFill>
                <a:latin typeface="Lato Black"/>
                <a:ea typeface="Lato Black"/>
                <a:cs typeface="Lato Black"/>
                <a:sym typeface="Lato Black"/>
              </a:rPr>
              <a:t>Enhanced Quality of Work</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FFFFFF"/>
              </a:buClr>
              <a:buSzPts val="2400"/>
              <a:buFont typeface="Arial"/>
              <a:buChar char="•"/>
            </a:pPr>
            <a:r>
              <a:rPr b="0" i="0" lang="en-US" sz="2400" u="none" cap="none" strike="noStrike">
                <a:solidFill>
                  <a:srgbClr val="FFFFFF"/>
                </a:solidFill>
                <a:latin typeface="Lato Black"/>
                <a:ea typeface="Lato Black"/>
                <a:cs typeface="Lato Black"/>
                <a:sym typeface="Lato Black"/>
              </a:rPr>
              <a:t>Greater Resilience</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FFFFFF"/>
              </a:buClr>
              <a:buSzPts val="2400"/>
              <a:buFont typeface="Arial"/>
              <a:buChar char="•"/>
            </a:pPr>
            <a:r>
              <a:rPr b="0" i="0" lang="en-US" sz="2400" u="none" cap="none" strike="noStrike">
                <a:solidFill>
                  <a:srgbClr val="FFFFFF"/>
                </a:solidFill>
                <a:latin typeface="Lato Black"/>
                <a:ea typeface="Lato Black"/>
                <a:cs typeface="Lato Black"/>
                <a:sym typeface="Lato Black"/>
              </a:rPr>
              <a:t>Improved Team Dynamics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FFFFFF"/>
              </a:buClr>
              <a:buSzPts val="2400"/>
              <a:buFont typeface="Arial"/>
              <a:buChar char="•"/>
            </a:pPr>
            <a:r>
              <a:rPr b="0" i="0" lang="en-US" sz="2400" u="none" cap="none" strike="noStrike">
                <a:solidFill>
                  <a:srgbClr val="FFFFFF"/>
                </a:solidFill>
                <a:latin typeface="Lato Black"/>
                <a:ea typeface="Lato Black"/>
                <a:cs typeface="Lato Black"/>
                <a:sym typeface="Lato Black"/>
              </a:rPr>
              <a:t>Employee Retention</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FFFFFF"/>
              </a:buClr>
              <a:buSzPts val="2400"/>
              <a:buFont typeface="Arial"/>
              <a:buChar char="•"/>
            </a:pPr>
            <a:r>
              <a:rPr b="0" i="0" lang="en-US" sz="2400" u="none" cap="none" strike="noStrike">
                <a:solidFill>
                  <a:srgbClr val="FFFFFF"/>
                </a:solidFill>
                <a:latin typeface="Lato Black"/>
                <a:ea typeface="Lato Black"/>
                <a:cs typeface="Lato Black"/>
                <a:sym typeface="Lato Black"/>
              </a:rPr>
              <a:t>Positive Organizational Culture</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FFFFFF"/>
              </a:buClr>
              <a:buSzPts val="2400"/>
              <a:buFont typeface="Arial"/>
              <a:buChar char="•"/>
            </a:pPr>
            <a:r>
              <a:rPr b="0" i="0" lang="en-US" sz="2400" u="none" cap="none" strike="noStrike">
                <a:solidFill>
                  <a:srgbClr val="FFFFFF"/>
                </a:solidFill>
                <a:latin typeface="Lato Black"/>
                <a:ea typeface="Lato Black"/>
                <a:cs typeface="Lato Black"/>
                <a:sym typeface="Lato Black"/>
              </a:rPr>
              <a:t>Adaptability and Change Management</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FFFFFF"/>
              </a:buClr>
              <a:buSzPts val="2400"/>
              <a:buFont typeface="Arial"/>
              <a:buChar char="•"/>
            </a:pPr>
            <a:r>
              <a:rPr b="0" i="0" lang="en-US" sz="2400" u="none" cap="none" strike="noStrike">
                <a:solidFill>
                  <a:srgbClr val="FFFFFF"/>
                </a:solidFill>
                <a:latin typeface="Lato Black"/>
                <a:ea typeface="Lato Black"/>
                <a:cs typeface="Lato Black"/>
                <a:sym typeface="Lato Black"/>
              </a:rPr>
              <a:t>Personal Growth and Development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pic>
        <p:nvPicPr>
          <p:cNvPr id="383" name="Google Shape;383;p10"/>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84" name="Google Shape;384;p10"/>
          <p:cNvSpPr/>
          <p:nvPr/>
        </p:nvSpPr>
        <p:spPr>
          <a:xfrm>
            <a:off x="-2" y="-24384"/>
            <a:ext cx="12192000" cy="6858000"/>
          </a:xfrm>
          <a:prstGeom prst="rect">
            <a:avLst/>
          </a:prstGeom>
          <a:solidFill>
            <a:srgbClr val="44546A">
              <a:alpha val="90588"/>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Logo&#10;&#10;Description automatically generated" id="385" name="Google Shape;385;p10"/>
          <p:cNvPicPr preferRelativeResize="0"/>
          <p:nvPr/>
        </p:nvPicPr>
        <p:blipFill rotWithShape="1">
          <a:blip r:embed="rId4">
            <a:alphaModFix/>
          </a:blip>
          <a:srcRect b="0" l="0" r="0" t="0"/>
          <a:stretch/>
        </p:blipFill>
        <p:spPr>
          <a:xfrm>
            <a:off x="3030211" y="5850314"/>
            <a:ext cx="4110564" cy="944624"/>
          </a:xfrm>
          <a:prstGeom prst="rect">
            <a:avLst/>
          </a:prstGeom>
          <a:noFill/>
          <a:ln>
            <a:noFill/>
          </a:ln>
        </p:spPr>
      </p:pic>
      <p:sp>
        <p:nvSpPr>
          <p:cNvPr id="386" name="Google Shape;386;p10"/>
          <p:cNvSpPr txBox="1"/>
          <p:nvPr/>
        </p:nvSpPr>
        <p:spPr>
          <a:xfrm>
            <a:off x="921510" y="515888"/>
            <a:ext cx="10348976" cy="98488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1" i="0" lang="en-US" sz="4000" u="none" cap="none" strike="noStrike">
                <a:solidFill>
                  <a:srgbClr val="FFFFFF"/>
                </a:solidFill>
                <a:latin typeface="Lato"/>
                <a:ea typeface="Lato"/>
                <a:cs typeface="Lato"/>
                <a:sym typeface="Lato"/>
              </a:rPr>
              <a:t>STRATEGIES TO FOSTER ENGAGEMENT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aphicFrame>
        <p:nvGraphicFramePr>
          <p:cNvPr id="387" name="Google Shape;387;p10"/>
          <p:cNvGraphicFramePr/>
          <p:nvPr/>
        </p:nvGraphicFramePr>
        <p:xfrm>
          <a:off x="575053" y="4050537"/>
          <a:ext cx="3000000" cy="3000000"/>
        </p:xfrm>
        <a:graphic>
          <a:graphicData uri="http://schemas.openxmlformats.org/drawingml/2006/table">
            <a:tbl>
              <a:tblPr bandRow="1" firstRow="1">
                <a:noFill/>
                <a:tableStyleId>{51F08AE4-374B-4211-8C52-BD40B6650413}</a:tableStyleId>
              </a:tblPr>
              <a:tblGrid>
                <a:gridCol w="2191825"/>
                <a:gridCol w="2224950"/>
                <a:gridCol w="2208375"/>
                <a:gridCol w="2208375"/>
                <a:gridCol w="2208375"/>
              </a:tblGrid>
              <a:tr h="370850">
                <a:tc>
                  <a:txBody>
                    <a:bodyPr/>
                    <a:lstStyle/>
                    <a:p>
                      <a:pPr indent="0" lvl="0" marL="0" marR="0" rtl="0" algn="ctr">
                        <a:lnSpc>
                          <a:spcPct val="100000"/>
                        </a:lnSpc>
                        <a:spcBef>
                          <a:spcPts val="0"/>
                        </a:spcBef>
                        <a:spcAft>
                          <a:spcPts val="0"/>
                        </a:spcAft>
                        <a:buClr>
                          <a:srgbClr val="000000"/>
                        </a:buClr>
                        <a:buSzPts val="2400"/>
                        <a:buFont typeface="Arial"/>
                        <a:buNone/>
                      </a:pPr>
                      <a:r>
                        <a:rPr b="1" lang="en-US" sz="2400" u="none" cap="none" strike="noStrike">
                          <a:solidFill>
                            <a:schemeClr val="lt1"/>
                          </a:solidFill>
                        </a:rPr>
                        <a:t>Effective Communication</a:t>
                      </a:r>
                      <a:endParaRPr b="1" sz="2400" u="none" cap="none" strike="noStrike">
                        <a:solidFill>
                          <a:schemeClr val="lt1"/>
                        </a:solidFill>
                        <a:latin typeface="Lato"/>
                        <a:ea typeface="Lato"/>
                        <a:cs typeface="Lato"/>
                        <a:sym typeface="Lato"/>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lt1"/>
                        </a:buClr>
                        <a:buSzPts val="2400"/>
                        <a:buFont typeface="Calibri"/>
                        <a:buNone/>
                      </a:pPr>
                      <a:r>
                        <a:rPr b="1" lang="en-US" sz="2400" u="none" cap="none" strike="noStrike">
                          <a:solidFill>
                            <a:schemeClr val="lt1"/>
                          </a:solidFill>
                        </a:rPr>
                        <a:t>Empowerment</a:t>
                      </a:r>
                      <a:endParaRPr sz="1400" u="none" cap="none" strike="noStrike"/>
                    </a:p>
                    <a:p>
                      <a:pPr indent="0" lvl="0" marL="0" marR="0" rtl="0" algn="ctr">
                        <a:lnSpc>
                          <a:spcPct val="100000"/>
                        </a:lnSpc>
                        <a:spcBef>
                          <a:spcPts val="0"/>
                        </a:spcBef>
                        <a:spcAft>
                          <a:spcPts val="0"/>
                        </a:spcAft>
                        <a:buClr>
                          <a:srgbClr val="000000"/>
                        </a:buClr>
                        <a:buSzPts val="2400"/>
                        <a:buFont typeface="Arial"/>
                        <a:buNone/>
                      </a:pPr>
                      <a:r>
                        <a:t/>
                      </a:r>
                      <a:endParaRPr b="1" sz="2400" u="none" cap="none" strike="noStrike">
                        <a:solidFill>
                          <a:schemeClr val="lt1"/>
                        </a:solidFill>
                        <a:latin typeface="Lato"/>
                        <a:ea typeface="Lato"/>
                        <a:cs typeface="Lato"/>
                        <a:sym typeface="Lato"/>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lt1"/>
                        </a:buClr>
                        <a:buSzPts val="2400"/>
                        <a:buFont typeface="Calibri"/>
                        <a:buNone/>
                      </a:pPr>
                      <a:r>
                        <a:rPr b="1" lang="en-US" sz="2400" u="none" cap="none" strike="noStrike">
                          <a:solidFill>
                            <a:schemeClr val="lt1"/>
                          </a:solidFill>
                        </a:rPr>
                        <a:t>Recognition </a:t>
                      </a:r>
                      <a:endParaRPr sz="1400" u="none" cap="none" strike="noStrike"/>
                    </a:p>
                    <a:p>
                      <a:pPr indent="0" lvl="0" marL="0" marR="0" rtl="0" algn="ctr">
                        <a:lnSpc>
                          <a:spcPct val="100000"/>
                        </a:lnSpc>
                        <a:spcBef>
                          <a:spcPts val="0"/>
                        </a:spcBef>
                        <a:spcAft>
                          <a:spcPts val="0"/>
                        </a:spcAft>
                        <a:buClr>
                          <a:schemeClr val="lt1"/>
                        </a:buClr>
                        <a:buSzPts val="2400"/>
                        <a:buFont typeface="Calibri"/>
                        <a:buNone/>
                      </a:pPr>
                      <a:r>
                        <a:rPr b="1" lang="en-US" sz="2400" u="none" cap="none" strike="noStrike">
                          <a:solidFill>
                            <a:schemeClr val="lt1"/>
                          </a:solidFill>
                        </a:rPr>
                        <a:t>&amp; Reward</a:t>
                      </a:r>
                      <a:endParaRPr sz="1400" u="none" cap="none" strike="noStrike"/>
                    </a:p>
                    <a:p>
                      <a:pPr indent="0" lvl="0" marL="0" marR="0" rtl="0" algn="ctr">
                        <a:lnSpc>
                          <a:spcPct val="100000"/>
                        </a:lnSpc>
                        <a:spcBef>
                          <a:spcPts val="0"/>
                        </a:spcBef>
                        <a:spcAft>
                          <a:spcPts val="0"/>
                        </a:spcAft>
                        <a:buClr>
                          <a:srgbClr val="000000"/>
                        </a:buClr>
                        <a:buSzPts val="2400"/>
                        <a:buFont typeface="Arial"/>
                        <a:buNone/>
                      </a:pPr>
                      <a:r>
                        <a:t/>
                      </a:r>
                      <a:endParaRPr b="1" sz="2400" u="none" cap="none" strike="noStrike">
                        <a:solidFill>
                          <a:schemeClr val="lt1"/>
                        </a:solidFill>
                        <a:latin typeface="Lato"/>
                        <a:ea typeface="Lato"/>
                        <a:cs typeface="Lato"/>
                        <a:sym typeface="Lato"/>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lt1"/>
                        </a:buClr>
                        <a:buSzPts val="2400"/>
                        <a:buFont typeface="Calibri"/>
                        <a:buNone/>
                      </a:pPr>
                      <a:r>
                        <a:rPr b="1" lang="en-US" sz="2400" u="none" cap="none" strike="noStrike">
                          <a:solidFill>
                            <a:schemeClr val="lt1"/>
                          </a:solidFill>
                        </a:rPr>
                        <a:t>Professional Development</a:t>
                      </a:r>
                      <a:endParaRPr sz="1400" u="none" cap="none" strike="noStrike"/>
                    </a:p>
                    <a:p>
                      <a:pPr indent="0" lvl="0" marL="0" marR="0" rtl="0" algn="ctr">
                        <a:lnSpc>
                          <a:spcPct val="100000"/>
                        </a:lnSpc>
                        <a:spcBef>
                          <a:spcPts val="0"/>
                        </a:spcBef>
                        <a:spcAft>
                          <a:spcPts val="0"/>
                        </a:spcAft>
                        <a:buClr>
                          <a:srgbClr val="000000"/>
                        </a:buClr>
                        <a:buSzPts val="2400"/>
                        <a:buFont typeface="Arial"/>
                        <a:buNone/>
                      </a:pPr>
                      <a:r>
                        <a:t/>
                      </a:r>
                      <a:endParaRPr b="1" sz="2400" u="none" cap="none" strike="noStrike">
                        <a:solidFill>
                          <a:schemeClr val="lt1"/>
                        </a:solidFill>
                        <a:latin typeface="Lato"/>
                        <a:ea typeface="Lato"/>
                        <a:cs typeface="Lato"/>
                        <a:sym typeface="Lato"/>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lt1"/>
                        </a:buClr>
                        <a:buSzPts val="2400"/>
                        <a:buFont typeface="Calibri"/>
                        <a:buNone/>
                      </a:pPr>
                      <a:r>
                        <a:rPr b="1" lang="en-US" sz="2400" u="none" cap="none" strike="noStrike">
                          <a:solidFill>
                            <a:schemeClr val="lt1"/>
                          </a:solidFill>
                        </a:rPr>
                        <a:t>Inclusivity</a:t>
                      </a:r>
                      <a:endParaRPr sz="1400" u="none" cap="none" strike="noStrike"/>
                    </a:p>
                    <a:p>
                      <a:pPr indent="0" lvl="0" marL="0" marR="0" rtl="0" algn="ctr">
                        <a:lnSpc>
                          <a:spcPct val="100000"/>
                        </a:lnSpc>
                        <a:spcBef>
                          <a:spcPts val="0"/>
                        </a:spcBef>
                        <a:spcAft>
                          <a:spcPts val="0"/>
                        </a:spcAft>
                        <a:buClr>
                          <a:srgbClr val="000000"/>
                        </a:buClr>
                        <a:buSzPts val="2400"/>
                        <a:buFont typeface="Arial"/>
                        <a:buNone/>
                      </a:pPr>
                      <a:r>
                        <a:t/>
                      </a:r>
                      <a:endParaRPr b="1" sz="2400" u="none" cap="none" strike="noStrike">
                        <a:solidFill>
                          <a:schemeClr val="lt1"/>
                        </a:solidFill>
                        <a:latin typeface="Lato"/>
                        <a:ea typeface="Lato"/>
                        <a:cs typeface="Lato"/>
                        <a:sym typeface="Lato"/>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Chat with solid fill" id="388" name="Google Shape;388;p10"/>
          <p:cNvPicPr preferRelativeResize="0"/>
          <p:nvPr/>
        </p:nvPicPr>
        <p:blipFill rotWithShape="1">
          <a:blip r:embed="rId5">
            <a:alphaModFix/>
          </a:blip>
          <a:srcRect b="0" l="0" r="0" t="0"/>
          <a:stretch/>
        </p:blipFill>
        <p:spPr>
          <a:xfrm>
            <a:off x="792478" y="2319272"/>
            <a:ext cx="1706881" cy="1706881"/>
          </a:xfrm>
          <a:prstGeom prst="rect">
            <a:avLst/>
          </a:prstGeom>
          <a:noFill/>
          <a:ln>
            <a:noFill/>
          </a:ln>
        </p:spPr>
      </p:pic>
      <p:pic>
        <p:nvPicPr>
          <p:cNvPr descr="Battery charging outline" id="389" name="Google Shape;389;p10"/>
          <p:cNvPicPr preferRelativeResize="0"/>
          <p:nvPr/>
        </p:nvPicPr>
        <p:blipFill rotWithShape="1">
          <a:blip r:embed="rId6">
            <a:alphaModFix/>
          </a:blip>
          <a:srcRect b="0" l="0" r="0" t="0"/>
          <a:stretch/>
        </p:blipFill>
        <p:spPr>
          <a:xfrm>
            <a:off x="3415878" y="2551762"/>
            <a:ext cx="1249680" cy="1249680"/>
          </a:xfrm>
          <a:prstGeom prst="rect">
            <a:avLst/>
          </a:prstGeom>
          <a:noFill/>
          <a:ln>
            <a:noFill/>
          </a:ln>
        </p:spPr>
      </p:pic>
      <p:pic>
        <p:nvPicPr>
          <p:cNvPr descr="Business Growth with solid fill" id="390" name="Google Shape;390;p10"/>
          <p:cNvPicPr preferRelativeResize="0"/>
          <p:nvPr/>
        </p:nvPicPr>
        <p:blipFill rotWithShape="1">
          <a:blip r:embed="rId7">
            <a:alphaModFix/>
          </a:blip>
          <a:srcRect b="0" l="0" r="0" t="0"/>
          <a:stretch/>
        </p:blipFill>
        <p:spPr>
          <a:xfrm>
            <a:off x="7379012" y="2389288"/>
            <a:ext cx="1544539" cy="1544539"/>
          </a:xfrm>
          <a:prstGeom prst="rect">
            <a:avLst/>
          </a:prstGeom>
          <a:noFill/>
          <a:ln>
            <a:noFill/>
          </a:ln>
        </p:spPr>
      </p:pic>
      <p:pic>
        <p:nvPicPr>
          <p:cNvPr descr="Trophy with solid fill" id="391" name="Google Shape;391;p10"/>
          <p:cNvPicPr preferRelativeResize="0"/>
          <p:nvPr/>
        </p:nvPicPr>
        <p:blipFill rotWithShape="1">
          <a:blip r:embed="rId8">
            <a:alphaModFix/>
          </a:blip>
          <a:srcRect b="0" l="0" r="0" t="0"/>
          <a:stretch/>
        </p:blipFill>
        <p:spPr>
          <a:xfrm>
            <a:off x="5471158" y="2551762"/>
            <a:ext cx="1249680" cy="1249680"/>
          </a:xfrm>
          <a:prstGeom prst="rect">
            <a:avLst/>
          </a:prstGeom>
          <a:noFill/>
          <a:ln>
            <a:noFill/>
          </a:ln>
        </p:spPr>
      </p:pic>
      <p:pic>
        <p:nvPicPr>
          <p:cNvPr descr="Add with solid fill" id="392" name="Google Shape;392;p10"/>
          <p:cNvPicPr preferRelativeResize="0"/>
          <p:nvPr/>
        </p:nvPicPr>
        <p:blipFill rotWithShape="1">
          <a:blip r:embed="rId9">
            <a:alphaModFix/>
          </a:blip>
          <a:srcRect b="0" l="0" r="0" t="0"/>
          <a:stretch/>
        </p:blipFill>
        <p:spPr>
          <a:xfrm>
            <a:off x="9809912" y="2474528"/>
            <a:ext cx="1300653" cy="1300653"/>
          </a:xfrm>
          <a:prstGeom prst="rect">
            <a:avLst/>
          </a:prstGeom>
          <a:noFill/>
          <a:ln>
            <a:noFill/>
          </a:ln>
        </p:spPr>
      </p:pic>
      <p:pic>
        <p:nvPicPr>
          <p:cNvPr id="393" name="Google Shape;393;p10"/>
          <p:cNvPicPr preferRelativeResize="0"/>
          <p:nvPr/>
        </p:nvPicPr>
        <p:blipFill rotWithShape="1">
          <a:blip r:embed="rId10">
            <a:alphaModFix/>
          </a:blip>
          <a:srcRect b="0" l="0" r="0" t="0"/>
          <a:stretch/>
        </p:blipFill>
        <p:spPr>
          <a:xfrm>
            <a:off x="6893110" y="5876580"/>
            <a:ext cx="2406098" cy="91835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29000"/>
          </a:blip>
          <a:stretch>
            <a:fillRect/>
          </a:stretch>
        </a:blipFill>
      </p:bgPr>
    </p:bg>
    <p:spTree>
      <p:nvGrpSpPr>
        <p:cNvPr id="397" name="Shape 397"/>
        <p:cNvGrpSpPr/>
        <p:nvPr/>
      </p:nvGrpSpPr>
      <p:grpSpPr>
        <a:xfrm>
          <a:off x="0" y="0"/>
          <a:ext cx="0" cy="0"/>
          <a:chOff x="0" y="0"/>
          <a:chExt cx="0" cy="0"/>
        </a:xfrm>
      </p:grpSpPr>
      <p:cxnSp>
        <p:nvCxnSpPr>
          <p:cNvPr id="398" name="Google Shape;398;p11"/>
          <p:cNvCxnSpPr/>
          <p:nvPr/>
        </p:nvCxnSpPr>
        <p:spPr>
          <a:xfrm>
            <a:off x="3992880" y="2112967"/>
            <a:ext cx="4457700" cy="0"/>
          </a:xfrm>
          <a:prstGeom prst="straightConnector1">
            <a:avLst/>
          </a:prstGeom>
          <a:noFill/>
          <a:ln cap="flat" cmpd="sng" w="82550">
            <a:solidFill>
              <a:schemeClr val="accent2"/>
            </a:solidFill>
            <a:prstDash val="dot"/>
            <a:miter lim="800000"/>
            <a:headEnd len="sm" w="sm" type="none"/>
            <a:tailEnd len="sm" w="sm" type="none"/>
          </a:ln>
        </p:spPr>
      </p:cxnSp>
      <p:sp>
        <p:nvSpPr>
          <p:cNvPr id="399" name="Google Shape;399;p11"/>
          <p:cNvSpPr txBox="1"/>
          <p:nvPr>
            <p:ph idx="1" type="body"/>
          </p:nvPr>
        </p:nvSpPr>
        <p:spPr>
          <a:xfrm>
            <a:off x="1509360" y="1040288"/>
            <a:ext cx="9858146" cy="1466204"/>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lnSpc>
                <a:spcPct val="90000"/>
              </a:lnSpc>
              <a:spcBef>
                <a:spcPts val="1000"/>
              </a:spcBef>
              <a:spcAft>
                <a:spcPts val="0"/>
              </a:spcAft>
              <a:buClr>
                <a:srgbClr val="51647C"/>
              </a:buClr>
              <a:buSzPct val="45751"/>
              <a:buNone/>
            </a:pPr>
            <a:r>
              <a:rPr b="1" lang="en-US" sz="7200">
                <a:solidFill>
                  <a:schemeClr val="dk1"/>
                </a:solidFill>
                <a:latin typeface="Lato"/>
                <a:ea typeface="Lato"/>
                <a:cs typeface="Lato"/>
                <a:sym typeface="Lato"/>
              </a:rPr>
              <a:t>Engagement Best Practices</a:t>
            </a:r>
            <a:endParaRPr sz="7200">
              <a:solidFill>
                <a:schemeClr val="dk1"/>
              </a:solidFill>
            </a:endParaRPr>
          </a:p>
        </p:txBody>
      </p:sp>
      <p:pic>
        <p:nvPicPr>
          <p:cNvPr id="400" name="Google Shape;400;p11"/>
          <p:cNvPicPr preferRelativeResize="0"/>
          <p:nvPr/>
        </p:nvPicPr>
        <p:blipFill rotWithShape="1">
          <a:blip r:embed="rId4">
            <a:alphaModFix/>
          </a:blip>
          <a:srcRect b="0" l="0" r="0" t="0"/>
          <a:stretch/>
        </p:blipFill>
        <p:spPr>
          <a:xfrm>
            <a:off x="6831045" y="-8534"/>
            <a:ext cx="2396244" cy="918358"/>
          </a:xfrm>
          <a:prstGeom prst="rect">
            <a:avLst/>
          </a:prstGeom>
          <a:noFill/>
          <a:ln>
            <a:noFill/>
          </a:ln>
        </p:spPr>
      </p:pic>
      <p:pic>
        <p:nvPicPr>
          <p:cNvPr id="401" name="Google Shape;401;p11"/>
          <p:cNvPicPr preferRelativeResize="0"/>
          <p:nvPr/>
        </p:nvPicPr>
        <p:blipFill rotWithShape="1">
          <a:blip r:embed="rId5">
            <a:alphaModFix/>
          </a:blip>
          <a:srcRect b="0" l="0" r="0" t="0"/>
          <a:stretch/>
        </p:blipFill>
        <p:spPr>
          <a:xfrm>
            <a:off x="3357061" y="55384"/>
            <a:ext cx="3601787" cy="594851"/>
          </a:xfrm>
          <a:prstGeom prst="rect">
            <a:avLst/>
          </a:prstGeom>
          <a:noFill/>
          <a:ln>
            <a:noFill/>
          </a:ln>
        </p:spPr>
      </p:pic>
      <p:grpSp>
        <p:nvGrpSpPr>
          <p:cNvPr id="402" name="Google Shape;402;p11"/>
          <p:cNvGrpSpPr/>
          <p:nvPr/>
        </p:nvGrpSpPr>
        <p:grpSpPr>
          <a:xfrm>
            <a:off x="2032000" y="2896545"/>
            <a:ext cx="8126292" cy="3520495"/>
            <a:chOff x="0" y="0"/>
            <a:chExt cx="8126292" cy="3520495"/>
          </a:xfrm>
        </p:grpSpPr>
        <p:sp>
          <p:nvSpPr>
            <p:cNvPr id="403" name="Google Shape;403;p11"/>
            <p:cNvSpPr/>
            <p:nvPr/>
          </p:nvSpPr>
          <p:spPr>
            <a:xfrm>
              <a:off x="0" y="0"/>
              <a:ext cx="2655093" cy="3520495"/>
            </a:xfrm>
            <a:prstGeom prst="roundRect">
              <a:avLst>
                <a:gd fmla="val 10000" name="adj"/>
              </a:avLst>
            </a:prstGeom>
            <a:solidFill>
              <a:srgbClr val="F7781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4" name="Google Shape;404;p11"/>
            <p:cNvSpPr txBox="1"/>
            <p:nvPr/>
          </p:nvSpPr>
          <p:spPr>
            <a:xfrm>
              <a:off x="0" y="1408198"/>
              <a:ext cx="2655093" cy="1408198"/>
            </a:xfrm>
            <a:prstGeom prst="rect">
              <a:avLst/>
            </a:prstGeom>
            <a:noFill/>
            <a:ln>
              <a:noFill/>
            </a:ln>
          </p:spPr>
          <p:txBody>
            <a:bodyPr anchorCtr="0" anchor="ctr" bIns="177800" lIns="177800" spcFirstLastPara="1" rIns="177800" wrap="square" tIns="177800">
              <a:noAutofit/>
            </a:bodyPr>
            <a:lstStyle/>
            <a:p>
              <a:pPr indent="0" lvl="0" marL="0" marR="0" rtl="0" algn="ctr">
                <a:lnSpc>
                  <a:spcPct val="90000"/>
                </a:lnSpc>
                <a:spcBef>
                  <a:spcPts val="0"/>
                </a:spcBef>
                <a:spcAft>
                  <a:spcPts val="0"/>
                </a:spcAft>
                <a:buClr>
                  <a:schemeClr val="lt1"/>
                </a:buClr>
                <a:buSzPts val="2500"/>
                <a:buFont typeface="Arial"/>
                <a:buNone/>
              </a:pPr>
              <a:r>
                <a:rPr b="0" i="0" lang="en-US" sz="2500" u="none" cap="none" strike="noStrike">
                  <a:solidFill>
                    <a:schemeClr val="lt1"/>
                  </a:solidFill>
                  <a:latin typeface="Arial"/>
                  <a:ea typeface="Arial"/>
                  <a:cs typeface="Arial"/>
                  <a:sym typeface="Arial"/>
                </a:rPr>
                <a:t>Leading with Practicing Excellence</a:t>
              </a:r>
              <a:endParaRPr b="0" i="0" sz="1400" u="none" cap="none" strike="noStrike">
                <a:solidFill>
                  <a:srgbClr val="000000"/>
                </a:solidFill>
                <a:latin typeface="Arial"/>
                <a:ea typeface="Arial"/>
                <a:cs typeface="Arial"/>
                <a:sym typeface="Arial"/>
              </a:endParaRPr>
            </a:p>
          </p:txBody>
        </p:sp>
        <p:sp>
          <p:nvSpPr>
            <p:cNvPr id="405" name="Google Shape;405;p11"/>
            <p:cNvSpPr/>
            <p:nvPr/>
          </p:nvSpPr>
          <p:spPr>
            <a:xfrm>
              <a:off x="738894" y="205883"/>
              <a:ext cx="1172324" cy="1172324"/>
            </a:xfrm>
            <a:prstGeom prst="ellipse">
              <a:avLst/>
            </a:prstGeom>
            <a:blipFill rotWithShape="1">
              <a:blip r:embed="rId6">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6" name="Google Shape;406;p11"/>
            <p:cNvSpPr/>
            <p:nvPr/>
          </p:nvSpPr>
          <p:spPr>
            <a:xfrm>
              <a:off x="2736453" y="0"/>
              <a:ext cx="2655093" cy="3520495"/>
            </a:xfrm>
            <a:prstGeom prst="roundRect">
              <a:avLst>
                <a:gd fmla="val 10000" name="adj"/>
              </a:avLst>
            </a:prstGeom>
            <a:solidFill>
              <a:srgbClr val="F7781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7" name="Google Shape;407;p11"/>
            <p:cNvSpPr txBox="1"/>
            <p:nvPr/>
          </p:nvSpPr>
          <p:spPr>
            <a:xfrm>
              <a:off x="2736453" y="1408198"/>
              <a:ext cx="2655093" cy="1408198"/>
            </a:xfrm>
            <a:prstGeom prst="rect">
              <a:avLst/>
            </a:prstGeom>
            <a:noFill/>
            <a:ln>
              <a:noFill/>
            </a:ln>
          </p:spPr>
          <p:txBody>
            <a:bodyPr anchorCtr="0" anchor="ctr" bIns="177800" lIns="177800" spcFirstLastPara="1" rIns="177800" wrap="square" tIns="177800">
              <a:noAutofit/>
            </a:bodyPr>
            <a:lstStyle/>
            <a:p>
              <a:pPr indent="0" lvl="0" marL="0" marR="0" rtl="0" algn="ctr">
                <a:lnSpc>
                  <a:spcPct val="90000"/>
                </a:lnSpc>
                <a:spcBef>
                  <a:spcPts val="0"/>
                </a:spcBef>
                <a:spcAft>
                  <a:spcPts val="0"/>
                </a:spcAft>
                <a:buClr>
                  <a:schemeClr val="lt1"/>
                </a:buClr>
                <a:buSzPts val="2500"/>
                <a:buFont typeface="Arial"/>
                <a:buNone/>
              </a:pPr>
              <a:r>
                <a:rPr b="0" i="0" lang="en-US" sz="2500" u="none" cap="none" strike="noStrike">
                  <a:solidFill>
                    <a:schemeClr val="lt1"/>
                  </a:solidFill>
                  <a:latin typeface="Arial"/>
                  <a:ea typeface="Arial"/>
                  <a:cs typeface="Arial"/>
                  <a:sym typeface="Arial"/>
                </a:rPr>
                <a:t>Communication</a:t>
              </a:r>
              <a:endParaRPr b="0" i="0" sz="1400" u="none" cap="none" strike="noStrike">
                <a:solidFill>
                  <a:srgbClr val="000000"/>
                </a:solidFill>
                <a:latin typeface="Arial"/>
                <a:ea typeface="Arial"/>
                <a:cs typeface="Arial"/>
                <a:sym typeface="Arial"/>
              </a:endParaRPr>
            </a:p>
          </p:txBody>
        </p:sp>
        <p:sp>
          <p:nvSpPr>
            <p:cNvPr id="408" name="Google Shape;408;p11"/>
            <p:cNvSpPr/>
            <p:nvPr/>
          </p:nvSpPr>
          <p:spPr>
            <a:xfrm>
              <a:off x="3477837" y="211229"/>
              <a:ext cx="1172324" cy="1172324"/>
            </a:xfrm>
            <a:prstGeom prst="ellipse">
              <a:avLst/>
            </a:prstGeom>
            <a:blipFill rotWithShape="1">
              <a:blip r:embed="rId7">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p11"/>
            <p:cNvSpPr/>
            <p:nvPr/>
          </p:nvSpPr>
          <p:spPr>
            <a:xfrm>
              <a:off x="5471199" y="0"/>
              <a:ext cx="2655093" cy="3520495"/>
            </a:xfrm>
            <a:prstGeom prst="roundRect">
              <a:avLst>
                <a:gd fmla="val 10000" name="adj"/>
              </a:avLst>
            </a:prstGeom>
            <a:solidFill>
              <a:srgbClr val="F7781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0" name="Google Shape;410;p11"/>
            <p:cNvSpPr txBox="1"/>
            <p:nvPr/>
          </p:nvSpPr>
          <p:spPr>
            <a:xfrm>
              <a:off x="5471199" y="1408198"/>
              <a:ext cx="2655093" cy="1408198"/>
            </a:xfrm>
            <a:prstGeom prst="rect">
              <a:avLst/>
            </a:prstGeom>
            <a:noFill/>
            <a:ln>
              <a:noFill/>
            </a:ln>
          </p:spPr>
          <p:txBody>
            <a:bodyPr anchorCtr="0" anchor="ctr" bIns="177800" lIns="177800" spcFirstLastPara="1" rIns="177800" wrap="square" tIns="177800">
              <a:noAutofit/>
            </a:bodyPr>
            <a:lstStyle/>
            <a:p>
              <a:pPr indent="0" lvl="0" marL="0" marR="0" rtl="0" algn="ctr">
                <a:lnSpc>
                  <a:spcPct val="90000"/>
                </a:lnSpc>
                <a:spcBef>
                  <a:spcPts val="0"/>
                </a:spcBef>
                <a:spcAft>
                  <a:spcPts val="0"/>
                </a:spcAft>
                <a:buClr>
                  <a:schemeClr val="lt1"/>
                </a:buClr>
                <a:buSzPts val="2500"/>
                <a:buFont typeface="Arial"/>
                <a:buNone/>
              </a:pPr>
              <a:r>
                <a:rPr b="0" i="0" lang="en-US" sz="2500" u="none" cap="none" strike="noStrike">
                  <a:solidFill>
                    <a:schemeClr val="lt1"/>
                  </a:solidFill>
                  <a:latin typeface="Arial"/>
                  <a:ea typeface="Arial"/>
                  <a:cs typeface="Arial"/>
                  <a:sym typeface="Arial"/>
                </a:rPr>
                <a:t>Reward and Recognition</a:t>
              </a:r>
              <a:endParaRPr b="0" i="0" sz="1400" u="none" cap="none" strike="noStrike">
                <a:solidFill>
                  <a:srgbClr val="000000"/>
                </a:solidFill>
                <a:latin typeface="Arial"/>
                <a:ea typeface="Arial"/>
                <a:cs typeface="Arial"/>
                <a:sym typeface="Arial"/>
              </a:endParaRPr>
            </a:p>
          </p:txBody>
        </p:sp>
        <p:sp>
          <p:nvSpPr>
            <p:cNvPr id="411" name="Google Shape;411;p11"/>
            <p:cNvSpPr/>
            <p:nvPr/>
          </p:nvSpPr>
          <p:spPr>
            <a:xfrm>
              <a:off x="6212584" y="211229"/>
              <a:ext cx="1172324" cy="1172324"/>
            </a:xfrm>
            <a:prstGeom prst="ellipse">
              <a:avLst/>
            </a:prstGeom>
            <a:blipFill rotWithShape="1">
              <a:blip r:embed="rId8">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2" name="Google Shape;412;p11"/>
            <p:cNvSpPr/>
            <p:nvPr/>
          </p:nvSpPr>
          <p:spPr>
            <a:xfrm>
              <a:off x="325119" y="2816396"/>
              <a:ext cx="7477760" cy="528074"/>
            </a:xfrm>
            <a:prstGeom prst="leftRightArrow">
              <a:avLst>
                <a:gd fmla="val 50000" name="adj1"/>
                <a:gd fmla="val 50000" name="adj2"/>
              </a:avLst>
            </a:prstGeom>
            <a:gradFill>
              <a:gsLst>
                <a:gs pos="0">
                  <a:srgbClr val="5F6A82"/>
                </a:gs>
                <a:gs pos="50000">
                  <a:srgbClr val="8B99BC"/>
                </a:gs>
                <a:gs pos="100000">
                  <a:srgbClr val="A7B8E1"/>
                </a:gs>
              </a:gsLst>
              <a:path path="circle">
                <a:fillToRect b="50%" l="50%" r="50%" t="50%"/>
              </a:path>
              <a:tileRect/>
            </a:gra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pic>
        <p:nvPicPr>
          <p:cNvPr descr="Push pins laying down with one standing up" id="417" name="Google Shape;417;p12"/>
          <p:cNvPicPr preferRelativeResize="0"/>
          <p:nvPr/>
        </p:nvPicPr>
        <p:blipFill rotWithShape="1">
          <a:blip r:embed="rId3">
            <a:alphaModFix/>
          </a:blip>
          <a:srcRect b="0" l="0" r="0" t="0"/>
          <a:stretch/>
        </p:blipFill>
        <p:spPr>
          <a:xfrm>
            <a:off x="0" y="0"/>
            <a:ext cx="12287250" cy="6858000"/>
          </a:xfrm>
          <a:prstGeom prst="rect">
            <a:avLst/>
          </a:prstGeom>
          <a:noFill/>
          <a:ln>
            <a:noFill/>
          </a:ln>
        </p:spPr>
      </p:pic>
      <p:sp>
        <p:nvSpPr>
          <p:cNvPr id="418" name="Google Shape;418;p12"/>
          <p:cNvSpPr/>
          <p:nvPr/>
        </p:nvSpPr>
        <p:spPr>
          <a:xfrm>
            <a:off x="0" y="2685872"/>
            <a:ext cx="12287250" cy="2692953"/>
          </a:xfrm>
          <a:prstGeom prst="rect">
            <a:avLst/>
          </a:prstGeom>
          <a:solidFill>
            <a:schemeClr val="lt1">
              <a:alpha val="89411"/>
            </a:schemeClr>
          </a:solidFill>
          <a:ln>
            <a:noFill/>
          </a:ln>
          <a:effectLst>
            <a:outerShdw blurRad="50800" rotWithShape="0" algn="tl" dir="2700000" dist="38100">
              <a:srgbClr val="000000">
                <a:alpha val="40000"/>
              </a:srgbClr>
            </a:outerShdw>
          </a:effectLst>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419" name="Google Shape;419;p12"/>
          <p:cNvSpPr txBox="1"/>
          <p:nvPr/>
        </p:nvSpPr>
        <p:spPr>
          <a:xfrm>
            <a:off x="303803" y="3567442"/>
            <a:ext cx="11584392" cy="1046386"/>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Clr>
                <a:srgbClr val="000000"/>
              </a:buClr>
              <a:buSzPts val="6000"/>
              <a:buFont typeface="Arial"/>
              <a:buNone/>
            </a:pPr>
            <a:r>
              <a:rPr b="0" i="1" lang="en-US" sz="6000" u="none" cap="none" strike="noStrike">
                <a:solidFill>
                  <a:srgbClr val="000000"/>
                </a:solidFill>
                <a:latin typeface="Lato Black"/>
                <a:ea typeface="Lato Black"/>
                <a:cs typeface="Lato Black"/>
                <a:sym typeface="Lato Black"/>
              </a:rPr>
              <a:t>Leading with Practicing Excellence</a:t>
            </a:r>
            <a:endParaRPr b="0" i="0" sz="1400" u="none" cap="none" strike="noStrike">
              <a:solidFill>
                <a:srgbClr val="000000"/>
              </a:solidFill>
              <a:latin typeface="Arial"/>
              <a:ea typeface="Arial"/>
              <a:cs typeface="Arial"/>
              <a:sym typeface="Arial"/>
            </a:endParaRPr>
          </a:p>
        </p:txBody>
      </p:sp>
      <p:pic>
        <p:nvPicPr>
          <p:cNvPr id="420" name="Google Shape;420;p12"/>
          <p:cNvPicPr preferRelativeResize="0"/>
          <p:nvPr/>
        </p:nvPicPr>
        <p:blipFill rotWithShape="1">
          <a:blip r:embed="rId4">
            <a:alphaModFix/>
          </a:blip>
          <a:srcRect b="0" l="0" r="0" t="0"/>
          <a:stretch/>
        </p:blipFill>
        <p:spPr>
          <a:xfrm>
            <a:off x="3299421" y="148635"/>
            <a:ext cx="3428267" cy="788400"/>
          </a:xfrm>
          <a:prstGeom prst="rect">
            <a:avLst/>
          </a:prstGeom>
          <a:noFill/>
          <a:ln>
            <a:noFill/>
          </a:ln>
        </p:spPr>
      </p:pic>
      <p:pic>
        <p:nvPicPr>
          <p:cNvPr id="421" name="Google Shape;421;p12"/>
          <p:cNvPicPr preferRelativeResize="0"/>
          <p:nvPr/>
        </p:nvPicPr>
        <p:blipFill rotWithShape="1">
          <a:blip r:embed="rId5">
            <a:alphaModFix/>
          </a:blip>
          <a:srcRect b="0" l="0" r="0" t="0"/>
          <a:stretch/>
        </p:blipFill>
        <p:spPr>
          <a:xfrm>
            <a:off x="6508121" y="160336"/>
            <a:ext cx="2065609" cy="7884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29000"/>
          </a:blip>
          <a:stretch>
            <a:fillRect/>
          </a:stretch>
        </a:blipFill>
      </p:bgPr>
    </p:bg>
    <p:spTree>
      <p:nvGrpSpPr>
        <p:cNvPr id="425" name="Shape 425"/>
        <p:cNvGrpSpPr/>
        <p:nvPr/>
      </p:nvGrpSpPr>
      <p:grpSpPr>
        <a:xfrm>
          <a:off x="0" y="0"/>
          <a:ext cx="0" cy="0"/>
          <a:chOff x="0" y="0"/>
          <a:chExt cx="0" cy="0"/>
        </a:xfrm>
      </p:grpSpPr>
      <p:pic>
        <p:nvPicPr>
          <p:cNvPr id="426" name="Google Shape;426;p13"/>
          <p:cNvPicPr preferRelativeResize="0"/>
          <p:nvPr/>
        </p:nvPicPr>
        <p:blipFill rotWithShape="1">
          <a:blip r:embed="rId4">
            <a:alphaModFix/>
          </a:blip>
          <a:srcRect b="0" l="0" r="0" t="0"/>
          <a:stretch/>
        </p:blipFill>
        <p:spPr>
          <a:xfrm>
            <a:off x="0" y="243229"/>
            <a:ext cx="2880986" cy="475808"/>
          </a:xfrm>
          <a:prstGeom prst="rect">
            <a:avLst/>
          </a:prstGeom>
          <a:noFill/>
          <a:ln>
            <a:noFill/>
          </a:ln>
        </p:spPr>
      </p:pic>
      <p:pic>
        <p:nvPicPr>
          <p:cNvPr id="427" name="Google Shape;427;p13"/>
          <p:cNvPicPr preferRelativeResize="0"/>
          <p:nvPr/>
        </p:nvPicPr>
        <p:blipFill rotWithShape="1">
          <a:blip r:embed="rId5">
            <a:alphaModFix/>
          </a:blip>
          <a:srcRect b="0" l="0" r="0" t="0"/>
          <a:stretch/>
        </p:blipFill>
        <p:spPr>
          <a:xfrm>
            <a:off x="2684167" y="106538"/>
            <a:ext cx="1962878" cy="749190"/>
          </a:xfrm>
          <a:prstGeom prst="rect">
            <a:avLst/>
          </a:prstGeom>
          <a:noFill/>
          <a:ln>
            <a:noFill/>
          </a:ln>
        </p:spPr>
      </p:pic>
      <p:sp>
        <p:nvSpPr>
          <p:cNvPr id="428" name="Google Shape;428;p13"/>
          <p:cNvSpPr txBox="1"/>
          <p:nvPr/>
        </p:nvSpPr>
        <p:spPr>
          <a:xfrm>
            <a:off x="420143" y="2000208"/>
            <a:ext cx="11351700" cy="4340700"/>
          </a:xfrm>
          <a:prstGeom prst="rect">
            <a:avLst/>
          </a:prstGeom>
          <a:solidFill>
            <a:schemeClr val="lt1">
              <a:alpha val="69411"/>
            </a:schemeClr>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chemeClr val="dk1"/>
                </a:solidFill>
                <a:latin typeface="Lato"/>
                <a:ea typeface="Lato"/>
                <a:cs typeface="Lato"/>
                <a:sym typeface="Lato"/>
              </a:rPr>
              <a:t>Leaders</a:t>
            </a:r>
            <a:r>
              <a:rPr b="1" i="0" lang="en-US" sz="4000" u="none" cap="none" strike="noStrike">
                <a:solidFill>
                  <a:srgbClr val="F7781D"/>
                </a:solidFill>
                <a:latin typeface="Lato"/>
                <a:ea typeface="Lato"/>
                <a:cs typeface="Lato"/>
                <a:sym typeface="Lato"/>
              </a:rPr>
              <a:t> first </a:t>
            </a:r>
            <a:r>
              <a:rPr b="0" i="0" lang="en-US" sz="4000" u="none" cap="none" strike="noStrike">
                <a:solidFill>
                  <a:schemeClr val="dk1"/>
                </a:solidFill>
                <a:latin typeface="Lato"/>
                <a:ea typeface="Lato"/>
                <a:cs typeface="Lato"/>
                <a:sym typeface="Lato"/>
              </a:rPr>
              <a:t>and </a:t>
            </a:r>
            <a:r>
              <a:rPr b="1" i="0" lang="en-US" sz="4000" u="none" cap="none" strike="noStrike">
                <a:solidFill>
                  <a:schemeClr val="accent2"/>
                </a:solidFill>
                <a:latin typeface="Lato"/>
                <a:ea typeface="Lato"/>
                <a:cs typeface="Lato"/>
                <a:sym typeface="Lato"/>
              </a:rPr>
              <a:t>always</a:t>
            </a:r>
            <a:r>
              <a:rPr b="0" i="0" lang="en-US" sz="4000" u="none" cap="none" strike="noStrike">
                <a:solidFill>
                  <a:schemeClr val="dk1"/>
                </a:solidFill>
                <a:latin typeface="Lato"/>
                <a:ea typeface="Lato"/>
                <a:cs typeface="Lato"/>
                <a:sym typeface="Lato"/>
              </a:rPr>
              <a: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4000"/>
              <a:buFont typeface="Arial"/>
              <a:buChar char="•"/>
            </a:pPr>
            <a:r>
              <a:rPr lang="en-US" sz="4000">
                <a:solidFill>
                  <a:schemeClr val="dk1"/>
                </a:solidFill>
                <a:latin typeface="Lato"/>
                <a:ea typeface="Lato"/>
                <a:cs typeface="Lato"/>
                <a:sym typeface="Lato"/>
              </a:rPr>
              <a:t>Use </a:t>
            </a:r>
            <a:r>
              <a:rPr b="0" i="0" lang="en-US" sz="4000" u="none" cap="none" strike="noStrike">
                <a:solidFill>
                  <a:schemeClr val="dk1"/>
                </a:solidFill>
                <a:latin typeface="Lato"/>
                <a:ea typeface="Lato"/>
                <a:cs typeface="Lato"/>
                <a:sym typeface="Lato"/>
              </a:rPr>
              <a:t>a message of </a:t>
            </a:r>
            <a:r>
              <a:rPr b="1" i="0" lang="en-US" sz="4000" u="none" cap="none" strike="noStrike">
                <a:solidFill>
                  <a:srgbClr val="F7781D"/>
                </a:solidFill>
                <a:latin typeface="Lato"/>
                <a:ea typeface="Lato"/>
                <a:cs typeface="Lato"/>
                <a:sym typeface="Lato"/>
              </a:rPr>
              <a:t>continuous development </a:t>
            </a:r>
            <a:r>
              <a:rPr b="0" i="0" lang="en-US" sz="4000" u="none" cap="none" strike="noStrike">
                <a:solidFill>
                  <a:srgbClr val="000000"/>
                </a:solidFill>
                <a:latin typeface="Lato"/>
                <a:ea typeface="Lato"/>
                <a:cs typeface="Lato"/>
                <a:sym typeface="Lato"/>
              </a:rPr>
              <a:t>and shared purpose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4000"/>
              <a:buFont typeface="Arial"/>
              <a:buChar char="•"/>
            </a:pPr>
            <a:r>
              <a:rPr b="0" i="0" lang="en-US" sz="4000" u="none" cap="none" strike="noStrike">
                <a:solidFill>
                  <a:schemeClr val="dk1"/>
                </a:solidFill>
                <a:latin typeface="Lato"/>
                <a:ea typeface="Lato"/>
                <a:cs typeface="Lato"/>
                <a:sym typeface="Lato"/>
              </a:rPr>
              <a:t>Prioritize </a:t>
            </a:r>
            <a:r>
              <a:rPr b="1" i="0" lang="en-US" sz="4000" u="none" cap="none" strike="noStrike">
                <a:solidFill>
                  <a:srgbClr val="F7781D"/>
                </a:solidFill>
                <a:latin typeface="Lato"/>
                <a:ea typeface="Lato"/>
                <a:cs typeface="Lato"/>
                <a:sym typeface="Lato"/>
              </a:rPr>
              <a:t>adaptability</a:t>
            </a:r>
            <a:r>
              <a:rPr b="0" i="0" lang="en-US" sz="4000" u="none" cap="none" strike="noStrike">
                <a:solidFill>
                  <a:schemeClr val="dk1"/>
                </a:solidFill>
                <a:latin typeface="Lato"/>
                <a:ea typeface="Lato"/>
                <a:cs typeface="Lato"/>
                <a:sym typeface="Lato"/>
              </a:rPr>
              <a:t> to adjust and align to new goals, objectives, or organizational strategies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4000"/>
              <a:buFont typeface="Arial"/>
              <a:buChar char="•"/>
            </a:pPr>
            <a:r>
              <a:rPr b="0" i="0" lang="en-US" sz="4000" u="none" cap="none" strike="noStrike">
                <a:solidFill>
                  <a:schemeClr val="dk1"/>
                </a:solidFill>
                <a:latin typeface="Lato"/>
                <a:ea typeface="Lato"/>
                <a:cs typeface="Lato"/>
                <a:sym typeface="Lato"/>
              </a:rPr>
              <a:t>Sustainment </a:t>
            </a:r>
            <a:r>
              <a:rPr b="1" i="0" lang="en-US" sz="4000" u="none" cap="none" strike="noStrike">
                <a:solidFill>
                  <a:srgbClr val="F7781D"/>
                </a:solidFill>
                <a:latin typeface="Lato"/>
                <a:ea typeface="Lato"/>
                <a:cs typeface="Lato"/>
                <a:sym typeface="Lato"/>
              </a:rPr>
              <a:t>begins</a:t>
            </a:r>
            <a:r>
              <a:rPr b="0" i="0" lang="en-US" sz="4000" u="none" cap="none" strike="noStrike">
                <a:solidFill>
                  <a:schemeClr val="dk1"/>
                </a:solidFill>
                <a:latin typeface="Lato"/>
                <a:ea typeface="Lato"/>
                <a:cs typeface="Lato"/>
                <a:sym typeface="Lato"/>
              </a:rPr>
              <a:t> with leaders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429" name="Google Shape;429;p13"/>
          <p:cNvSpPr txBox="1"/>
          <p:nvPr>
            <p:ph idx="1" type="body"/>
          </p:nvPr>
        </p:nvSpPr>
        <p:spPr>
          <a:xfrm>
            <a:off x="2152186" y="992419"/>
            <a:ext cx="8311045" cy="871096"/>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1000"/>
              </a:spcBef>
              <a:spcAft>
                <a:spcPts val="0"/>
              </a:spcAft>
              <a:buClr>
                <a:srgbClr val="51647C"/>
              </a:buClr>
              <a:buSzPts val="2800"/>
              <a:buNone/>
            </a:pPr>
            <a:r>
              <a:rPr b="1" lang="en-US" sz="4000">
                <a:solidFill>
                  <a:schemeClr val="dk1"/>
                </a:solidFill>
                <a:latin typeface="Lato"/>
                <a:ea typeface="Lato"/>
                <a:cs typeface="Lato"/>
                <a:sym typeface="Lato"/>
              </a:rPr>
              <a:t>Leading </a:t>
            </a:r>
            <a:r>
              <a:rPr b="1" lang="en-US" sz="4000">
                <a:latin typeface="Lato"/>
                <a:ea typeface="Lato"/>
                <a:cs typeface="Lato"/>
                <a:sym typeface="Lato"/>
              </a:rPr>
              <a:t>w</a:t>
            </a:r>
            <a:r>
              <a:rPr b="1" lang="en-US" sz="4000">
                <a:solidFill>
                  <a:schemeClr val="dk1"/>
                </a:solidFill>
                <a:latin typeface="Lato"/>
                <a:ea typeface="Lato"/>
                <a:cs typeface="Lato"/>
                <a:sym typeface="Lato"/>
              </a:rPr>
              <a:t>ith Practicing Excellence</a:t>
            </a:r>
            <a:endParaRPr sz="4000">
              <a:solidFill>
                <a:schemeClr val="dk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pic>
        <p:nvPicPr>
          <p:cNvPr descr="Gray and denim color gradient background" id="434" name="Google Shape;434;p14"/>
          <p:cNvPicPr preferRelativeResize="0"/>
          <p:nvPr/>
        </p:nvPicPr>
        <p:blipFill rotWithShape="1">
          <a:blip r:embed="rId3">
            <a:alphaModFix/>
          </a:blip>
          <a:srcRect b="0" l="0" r="0" t="0"/>
          <a:stretch/>
        </p:blipFill>
        <p:spPr>
          <a:xfrm>
            <a:off x="1182634" y="-832154"/>
            <a:ext cx="11009366" cy="7784608"/>
          </a:xfrm>
          <a:prstGeom prst="rect">
            <a:avLst/>
          </a:prstGeom>
          <a:noFill/>
          <a:ln>
            <a:noFill/>
          </a:ln>
        </p:spPr>
      </p:pic>
      <p:sp>
        <p:nvSpPr>
          <p:cNvPr id="435" name="Google Shape;435;p14"/>
          <p:cNvSpPr/>
          <p:nvPr/>
        </p:nvSpPr>
        <p:spPr>
          <a:xfrm>
            <a:off x="0" y="0"/>
            <a:ext cx="12319818" cy="6904223"/>
          </a:xfrm>
          <a:prstGeom prst="rect">
            <a:avLst/>
          </a:prstGeom>
          <a:solidFill>
            <a:schemeClr val="lt1">
              <a:alpha val="74901"/>
            </a:schemeClr>
          </a:solidFill>
          <a:ln cap="flat" cmpd="sng" w="9525">
            <a:solidFill>
              <a:schemeClr val="lt1"/>
            </a:solidFill>
            <a:prstDash val="solid"/>
            <a:round/>
            <a:headEnd len="sm" w="sm" type="none"/>
            <a:tailEnd len="sm" w="sm" type="none"/>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36" name="Google Shape;436;p14"/>
          <p:cNvSpPr txBox="1"/>
          <p:nvPr/>
        </p:nvSpPr>
        <p:spPr>
          <a:xfrm>
            <a:off x="721675" y="1785075"/>
            <a:ext cx="3765600" cy="3416279"/>
          </a:xfrm>
          <a:prstGeom prst="rect">
            <a:avLst/>
          </a:prstGeom>
          <a:noFill/>
          <a:ln>
            <a:noFill/>
          </a:ln>
          <a:effectLst>
            <a:outerShdw blurRad="79046" rotWithShape="0" algn="tr" dir="6916021" dist="25400">
              <a:srgbClr val="000000">
                <a:alpha val="54901"/>
              </a:srgbClr>
            </a:outerShdw>
          </a:effectLst>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7781D"/>
              </a:buClr>
              <a:buSzPts val="5400"/>
              <a:buFont typeface="Lato"/>
              <a:buNone/>
            </a:pPr>
            <a:r>
              <a:rPr b="1" i="0" lang="en-US" sz="5400" u="none" cap="none" strike="noStrike">
                <a:solidFill>
                  <a:srgbClr val="F7781D"/>
                </a:solidFill>
                <a:latin typeface="Lato"/>
                <a:ea typeface="Lato"/>
                <a:cs typeface="Lato"/>
                <a:sym typeface="Lato"/>
              </a:rPr>
              <a:t>Leading with Practicing Excellence</a:t>
            </a:r>
            <a:endParaRPr b="0" i="0" sz="1800" u="none" cap="none" strike="noStrike">
              <a:solidFill>
                <a:srgbClr val="F7781D"/>
              </a:solidFill>
              <a:latin typeface="Arial"/>
              <a:ea typeface="Arial"/>
              <a:cs typeface="Arial"/>
              <a:sym typeface="Arial"/>
            </a:endParaRPr>
          </a:p>
        </p:txBody>
      </p:sp>
      <p:sp>
        <p:nvSpPr>
          <p:cNvPr id="437" name="Google Shape;437;p14"/>
          <p:cNvSpPr txBox="1"/>
          <p:nvPr/>
        </p:nvSpPr>
        <p:spPr>
          <a:xfrm>
            <a:off x="5126611" y="620559"/>
            <a:ext cx="6818100" cy="5541300"/>
          </a:xfrm>
          <a:prstGeom prst="rect">
            <a:avLst/>
          </a:prstGeom>
          <a:noFill/>
          <a:ln>
            <a:noFill/>
          </a:ln>
        </p:spPr>
        <p:txBody>
          <a:bodyPr anchorCtr="0" anchor="t" bIns="45700" lIns="91425" spcFirstLastPara="1" rIns="91425" wrap="square" tIns="45700">
            <a:spAutoFit/>
          </a:bodyPr>
          <a:lstStyle/>
          <a:p>
            <a:pPr indent="0" lvl="0" marL="0" marR="457200" rtl="0" algn="l">
              <a:lnSpc>
                <a:spcPct val="100000"/>
              </a:lnSpc>
              <a:spcBef>
                <a:spcPts val="0"/>
              </a:spcBef>
              <a:spcAft>
                <a:spcPts val="0"/>
              </a:spcAft>
              <a:buClr>
                <a:schemeClr val="dk1"/>
              </a:buClr>
              <a:buSzPts val="700"/>
              <a:buFont typeface="Arial"/>
              <a:buNone/>
            </a:pPr>
            <a:r>
              <a:t/>
            </a:r>
            <a:endParaRPr b="0" i="0" sz="700" u="none" cap="none" strike="noStrike">
              <a:solidFill>
                <a:schemeClr val="dk1"/>
              </a:solidFill>
              <a:highlight>
                <a:srgbClr val="FFFF00"/>
              </a:highlight>
              <a:latin typeface="Lato"/>
              <a:ea typeface="Lato"/>
              <a:cs typeface="Lato"/>
              <a:sym typeface="Lato"/>
            </a:endParaRPr>
          </a:p>
          <a:p>
            <a:pPr indent="-285750" lvl="0" marL="400050" marR="0" rtl="0" algn="l">
              <a:lnSpc>
                <a:spcPct val="100000"/>
              </a:lnSpc>
              <a:spcBef>
                <a:spcPts val="600"/>
              </a:spcBef>
              <a:spcAft>
                <a:spcPts val="0"/>
              </a:spcAft>
              <a:buClr>
                <a:schemeClr val="dk1"/>
              </a:buClr>
              <a:buSzPts val="1800"/>
              <a:buFont typeface="Arial"/>
              <a:buChar char="•"/>
            </a:pPr>
            <a:r>
              <a:rPr b="1" i="0" lang="en-US" sz="2400" u="none" cap="none" strike="noStrike">
                <a:solidFill>
                  <a:schemeClr val="dk1"/>
                </a:solidFill>
                <a:latin typeface="Lato"/>
                <a:ea typeface="Lato"/>
                <a:cs typeface="Lato"/>
                <a:sym typeface="Lato"/>
              </a:rPr>
              <a:t>Introduce PE at monthly/quarterly leadership meetings each time you have a </a:t>
            </a:r>
            <a:r>
              <a:rPr b="1" i="0" lang="en-US" sz="2400" u="none" cap="none" strike="noStrike">
                <a:solidFill>
                  <a:srgbClr val="F76B1D"/>
                </a:solidFill>
                <a:latin typeface="Lato"/>
                <a:ea typeface="Lato"/>
                <a:cs typeface="Lato"/>
                <a:sym typeface="Lato"/>
              </a:rPr>
              <a:t>new program</a:t>
            </a:r>
            <a:r>
              <a:rPr b="1" i="0" lang="en-US" sz="2400" u="none" cap="none" strike="noStrike">
                <a:solidFill>
                  <a:schemeClr val="dk1"/>
                </a:solidFill>
                <a:latin typeface="Lato"/>
                <a:ea typeface="Lato"/>
                <a:cs typeface="Lato"/>
                <a:sym typeface="Lato"/>
              </a:rPr>
              <a:t>, </a:t>
            </a:r>
            <a:r>
              <a:rPr b="1" i="0" lang="en-US" sz="2400" u="none" cap="none" strike="noStrike">
                <a:solidFill>
                  <a:srgbClr val="F76B1D"/>
                </a:solidFill>
                <a:latin typeface="Lato"/>
                <a:ea typeface="Lato"/>
                <a:cs typeface="Lato"/>
                <a:sym typeface="Lato"/>
              </a:rPr>
              <a:t>special launch</a:t>
            </a:r>
            <a:r>
              <a:rPr b="1" i="0" lang="en-US" sz="2400" u="none" cap="none" strike="noStrike">
                <a:solidFill>
                  <a:schemeClr val="dk1"/>
                </a:solidFill>
                <a:latin typeface="Lato"/>
                <a:ea typeface="Lato"/>
                <a:cs typeface="Lato"/>
                <a:sym typeface="Lato"/>
              </a:rPr>
              <a:t>, or </a:t>
            </a:r>
            <a:r>
              <a:rPr b="1" i="0" lang="en-US" sz="2400" u="none" cap="none" strike="noStrike">
                <a:solidFill>
                  <a:srgbClr val="F76B1D"/>
                </a:solidFill>
                <a:latin typeface="Lato"/>
                <a:ea typeface="Lato"/>
                <a:cs typeface="Lato"/>
                <a:sym typeface="Lato"/>
              </a:rPr>
              <a:t>new strategies </a:t>
            </a:r>
            <a:r>
              <a:rPr b="1" i="0" lang="en-US" sz="2400" u="none" cap="none" strike="noStrike">
                <a:solidFill>
                  <a:schemeClr val="dk1"/>
                </a:solidFill>
                <a:latin typeface="Lato"/>
                <a:ea typeface="Lato"/>
                <a:cs typeface="Lato"/>
                <a:sym typeface="Lato"/>
              </a:rPr>
              <a:t>to share with other leaders.</a:t>
            </a:r>
            <a:endParaRPr b="0" i="0" sz="1400" u="none" cap="none" strike="noStrike">
              <a:solidFill>
                <a:srgbClr val="000000"/>
              </a:solidFill>
              <a:latin typeface="Arial"/>
              <a:ea typeface="Arial"/>
              <a:cs typeface="Arial"/>
              <a:sym typeface="Arial"/>
            </a:endParaRPr>
          </a:p>
          <a:p>
            <a:pPr indent="-285750" lvl="0" marL="400050" marR="0" rtl="0" algn="l">
              <a:lnSpc>
                <a:spcPct val="100000"/>
              </a:lnSpc>
              <a:spcBef>
                <a:spcPts val="1200"/>
              </a:spcBef>
              <a:spcAft>
                <a:spcPts val="0"/>
              </a:spcAft>
              <a:buClr>
                <a:schemeClr val="dk1"/>
              </a:buClr>
              <a:buSzPts val="1800"/>
              <a:buFont typeface="Arial"/>
              <a:buChar char="•"/>
            </a:pPr>
            <a:r>
              <a:rPr b="1" i="0" lang="en-US" sz="2400" u="none" cap="none" strike="noStrike">
                <a:solidFill>
                  <a:schemeClr val="dk1"/>
                </a:solidFill>
                <a:latin typeface="Lato"/>
                <a:ea typeface="Lato"/>
                <a:cs typeface="Lato"/>
                <a:sym typeface="Lato"/>
              </a:rPr>
              <a:t>Identify which leaders are </a:t>
            </a:r>
            <a:r>
              <a:rPr b="1" i="0" lang="en-US" sz="2400" u="none" cap="none" strike="noStrike">
                <a:solidFill>
                  <a:srgbClr val="F76B1D"/>
                </a:solidFill>
                <a:latin typeface="Lato"/>
                <a:ea typeface="Lato"/>
                <a:cs typeface="Lato"/>
                <a:sym typeface="Lato"/>
              </a:rPr>
              <a:t>early adopters</a:t>
            </a:r>
            <a:r>
              <a:rPr b="1" i="0" lang="en-US" sz="2400" u="none" cap="none" strike="noStrike">
                <a:solidFill>
                  <a:schemeClr val="dk1"/>
                </a:solidFill>
                <a:latin typeface="Lato"/>
                <a:ea typeface="Lato"/>
                <a:cs typeface="Lato"/>
                <a:sym typeface="Lato"/>
              </a:rPr>
              <a:t>. How can you tap these leaders to share their stories of impact?</a:t>
            </a:r>
            <a:endParaRPr b="0" i="0" sz="1400" u="none" cap="none" strike="noStrike">
              <a:solidFill>
                <a:srgbClr val="000000"/>
              </a:solidFill>
              <a:latin typeface="Arial"/>
              <a:ea typeface="Arial"/>
              <a:cs typeface="Arial"/>
              <a:sym typeface="Arial"/>
            </a:endParaRPr>
          </a:p>
          <a:p>
            <a:pPr indent="-285750" lvl="0" marL="400050" marR="0" rtl="0" algn="l">
              <a:lnSpc>
                <a:spcPct val="100000"/>
              </a:lnSpc>
              <a:spcBef>
                <a:spcPts val="1200"/>
              </a:spcBef>
              <a:spcAft>
                <a:spcPts val="0"/>
              </a:spcAft>
              <a:buClr>
                <a:schemeClr val="dk1"/>
              </a:buClr>
              <a:buSzPts val="1800"/>
              <a:buFont typeface="Arial"/>
              <a:buChar char="•"/>
            </a:pPr>
            <a:r>
              <a:rPr b="1" i="0" lang="en-US" sz="2400" u="none" cap="none" strike="noStrike">
                <a:solidFill>
                  <a:schemeClr val="dk1"/>
                </a:solidFill>
                <a:latin typeface="Lato"/>
                <a:ea typeface="Lato"/>
                <a:cs typeface="Lato"/>
                <a:sym typeface="Lato"/>
              </a:rPr>
              <a:t>What </a:t>
            </a:r>
            <a:r>
              <a:rPr b="1" i="0" lang="en-US" sz="2400" u="none" cap="none" strike="noStrike">
                <a:solidFill>
                  <a:srgbClr val="F76B1D"/>
                </a:solidFill>
                <a:latin typeface="Lato"/>
                <a:ea typeface="Lato"/>
                <a:cs typeface="Lato"/>
                <a:sym typeface="Lato"/>
              </a:rPr>
              <a:t>PE materials </a:t>
            </a:r>
            <a:r>
              <a:rPr b="1" i="0" lang="en-US" sz="2400" u="none" cap="none" strike="noStrike">
                <a:solidFill>
                  <a:schemeClr val="dk1"/>
                </a:solidFill>
                <a:latin typeface="Lato"/>
                <a:ea typeface="Lato"/>
                <a:cs typeface="Lato"/>
                <a:sym typeface="Lato"/>
              </a:rPr>
              <a:t>will be given to leaders? Resource Bundles, reporting tools, toolkits, engagement ideas resources?</a:t>
            </a:r>
            <a:endParaRPr b="0" i="0" sz="1400" u="none" cap="none" strike="noStrike">
              <a:solidFill>
                <a:srgbClr val="000000"/>
              </a:solidFill>
              <a:latin typeface="Arial"/>
              <a:ea typeface="Arial"/>
              <a:cs typeface="Arial"/>
              <a:sym typeface="Arial"/>
            </a:endParaRPr>
          </a:p>
          <a:p>
            <a:pPr indent="-285750" lvl="0" marL="400050" marR="0" rtl="0" algn="l">
              <a:lnSpc>
                <a:spcPct val="100000"/>
              </a:lnSpc>
              <a:spcBef>
                <a:spcPts val="1200"/>
              </a:spcBef>
              <a:spcAft>
                <a:spcPts val="600"/>
              </a:spcAft>
              <a:buClr>
                <a:schemeClr val="dk1"/>
              </a:buClr>
              <a:buSzPts val="1800"/>
              <a:buFont typeface="Arial"/>
              <a:buChar char="•"/>
            </a:pPr>
            <a:r>
              <a:rPr b="1" i="0" lang="en-US" sz="2400" u="none" cap="none" strike="noStrike">
                <a:solidFill>
                  <a:schemeClr val="dk1"/>
                </a:solidFill>
                <a:latin typeface="Lato"/>
                <a:ea typeface="Lato"/>
                <a:cs typeface="Lato"/>
                <a:sym typeface="Lato"/>
              </a:rPr>
              <a:t>How will leaders </a:t>
            </a:r>
            <a:r>
              <a:rPr b="1" i="0" lang="en-US" sz="2400" u="none" cap="none" strike="noStrike">
                <a:solidFill>
                  <a:srgbClr val="F76B1D"/>
                </a:solidFill>
                <a:latin typeface="Lato"/>
                <a:ea typeface="Lato"/>
                <a:cs typeface="Lato"/>
                <a:sym typeface="Lato"/>
              </a:rPr>
              <a:t>access</a:t>
            </a:r>
            <a:r>
              <a:rPr b="1" i="0" lang="en-US" sz="2400" u="none" cap="none" strike="noStrike">
                <a:solidFill>
                  <a:schemeClr val="dk1"/>
                </a:solidFill>
                <a:latin typeface="Lato"/>
                <a:ea typeface="Lato"/>
                <a:cs typeface="Lato"/>
                <a:sym typeface="Lato"/>
              </a:rPr>
              <a:t> PE support materials? Will you utilize your organization</a:t>
            </a:r>
            <a:r>
              <a:rPr b="1" lang="en-US" sz="2400">
                <a:solidFill>
                  <a:schemeClr val="dk1"/>
                </a:solidFill>
                <a:latin typeface="Lato"/>
                <a:ea typeface="Lato"/>
                <a:cs typeface="Lato"/>
                <a:sym typeface="Lato"/>
              </a:rPr>
              <a:t>’</a:t>
            </a:r>
            <a:r>
              <a:rPr b="1" i="0" lang="en-US" sz="2400" u="none" cap="none" strike="noStrike">
                <a:solidFill>
                  <a:schemeClr val="dk1"/>
                </a:solidFill>
                <a:latin typeface="Lato"/>
                <a:ea typeface="Lato"/>
                <a:cs typeface="Lato"/>
                <a:sym typeface="Lato"/>
              </a:rPr>
              <a:t>s intranet, SharePoint site, etc.?</a:t>
            </a:r>
            <a:endParaRPr b="0" i="0" sz="1400" u="none" cap="none" strike="noStrike">
              <a:solidFill>
                <a:srgbClr val="000000"/>
              </a:solidFill>
              <a:latin typeface="Arial"/>
              <a:ea typeface="Arial"/>
              <a:cs typeface="Arial"/>
              <a:sym typeface="Arial"/>
            </a:endParaRPr>
          </a:p>
        </p:txBody>
      </p:sp>
      <p:pic>
        <p:nvPicPr>
          <p:cNvPr id="438" name="Google Shape;438;p14"/>
          <p:cNvPicPr preferRelativeResize="0"/>
          <p:nvPr/>
        </p:nvPicPr>
        <p:blipFill rotWithShape="1">
          <a:blip r:embed="rId4">
            <a:alphaModFix/>
          </a:blip>
          <a:srcRect b="0" l="0" r="0" t="0"/>
          <a:stretch/>
        </p:blipFill>
        <p:spPr>
          <a:xfrm>
            <a:off x="93315" y="46223"/>
            <a:ext cx="3035899" cy="503415"/>
          </a:xfrm>
          <a:prstGeom prst="rect">
            <a:avLst/>
          </a:prstGeom>
          <a:noFill/>
          <a:ln>
            <a:noFill/>
          </a:ln>
        </p:spPr>
      </p:pic>
      <p:pic>
        <p:nvPicPr>
          <p:cNvPr id="439" name="Google Shape;439;p14"/>
          <p:cNvPicPr preferRelativeResize="0"/>
          <p:nvPr/>
        </p:nvPicPr>
        <p:blipFill rotWithShape="1">
          <a:blip r:embed="rId5">
            <a:alphaModFix/>
          </a:blip>
          <a:srcRect b="0" l="0" r="0" t="0"/>
          <a:stretch/>
        </p:blipFill>
        <p:spPr>
          <a:xfrm>
            <a:off x="3023135" y="-5950"/>
            <a:ext cx="1901852" cy="728883"/>
          </a:xfrm>
          <a:prstGeom prst="rect">
            <a:avLst/>
          </a:prstGeom>
          <a:noFill/>
          <a:ln>
            <a:noFill/>
          </a:ln>
        </p:spPr>
      </p:pic>
      <p:sp>
        <p:nvSpPr>
          <p:cNvPr id="440" name="Google Shape;440;p14"/>
          <p:cNvSpPr/>
          <p:nvPr/>
        </p:nvSpPr>
        <p:spPr>
          <a:xfrm>
            <a:off x="4921839" y="-46223"/>
            <a:ext cx="45719" cy="6858000"/>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pic>
        <p:nvPicPr>
          <p:cNvPr descr="Top shot of a representation of networks with stick figures." id="445" name="Google Shape;445;p15"/>
          <p:cNvPicPr preferRelativeResize="0"/>
          <p:nvPr/>
        </p:nvPicPr>
        <p:blipFill rotWithShape="1">
          <a:blip r:embed="rId3">
            <a:alphaModFix amt="70000"/>
          </a:blip>
          <a:srcRect b="0" l="0" r="0" t="0"/>
          <a:stretch/>
        </p:blipFill>
        <p:spPr>
          <a:xfrm>
            <a:off x="0" y="0"/>
            <a:ext cx="12192000" cy="6858000"/>
          </a:xfrm>
          <a:prstGeom prst="rect">
            <a:avLst/>
          </a:prstGeom>
          <a:noFill/>
          <a:ln>
            <a:noFill/>
          </a:ln>
        </p:spPr>
      </p:pic>
      <p:sp>
        <p:nvSpPr>
          <p:cNvPr id="446" name="Google Shape;446;p15"/>
          <p:cNvSpPr/>
          <p:nvPr/>
        </p:nvSpPr>
        <p:spPr>
          <a:xfrm>
            <a:off x="0" y="2685872"/>
            <a:ext cx="12287250" cy="2692953"/>
          </a:xfrm>
          <a:prstGeom prst="rect">
            <a:avLst/>
          </a:prstGeom>
          <a:solidFill>
            <a:schemeClr val="lt1">
              <a:alpha val="89411"/>
            </a:schemeClr>
          </a:solidFill>
          <a:ln>
            <a:noFill/>
          </a:ln>
          <a:effectLst>
            <a:outerShdw blurRad="50800" rotWithShape="0" algn="tl" dir="2700000" dist="38100">
              <a:srgbClr val="000000">
                <a:alpha val="40000"/>
              </a:srgbClr>
            </a:outerShdw>
          </a:effectLst>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447" name="Google Shape;447;p15"/>
          <p:cNvSpPr txBox="1"/>
          <p:nvPr/>
        </p:nvSpPr>
        <p:spPr>
          <a:xfrm>
            <a:off x="303803" y="3567442"/>
            <a:ext cx="11584392" cy="1046386"/>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Clr>
                <a:srgbClr val="000000"/>
              </a:buClr>
              <a:buSzPts val="6000"/>
              <a:buFont typeface="Arial"/>
              <a:buNone/>
            </a:pPr>
            <a:r>
              <a:rPr b="0" i="1" lang="en-US" sz="6000" u="none" cap="none" strike="noStrike">
                <a:solidFill>
                  <a:srgbClr val="000000"/>
                </a:solidFill>
                <a:latin typeface="Lato Black"/>
                <a:ea typeface="Lato Black"/>
                <a:cs typeface="Lato Black"/>
                <a:sym typeface="Lato Black"/>
              </a:rPr>
              <a:t>Communication Strategies</a:t>
            </a:r>
            <a:endParaRPr b="0" i="0" sz="1400" u="none" cap="none" strike="noStrike">
              <a:solidFill>
                <a:srgbClr val="000000"/>
              </a:solidFill>
              <a:latin typeface="Arial"/>
              <a:ea typeface="Arial"/>
              <a:cs typeface="Arial"/>
              <a:sym typeface="Arial"/>
            </a:endParaRPr>
          </a:p>
        </p:txBody>
      </p:sp>
      <p:pic>
        <p:nvPicPr>
          <p:cNvPr id="448" name="Google Shape;448;p15"/>
          <p:cNvPicPr preferRelativeResize="0"/>
          <p:nvPr/>
        </p:nvPicPr>
        <p:blipFill rotWithShape="1">
          <a:blip r:embed="rId4">
            <a:alphaModFix/>
          </a:blip>
          <a:srcRect b="0" l="0" r="0" t="0"/>
          <a:stretch/>
        </p:blipFill>
        <p:spPr>
          <a:xfrm>
            <a:off x="3299421" y="260588"/>
            <a:ext cx="3428267" cy="564493"/>
          </a:xfrm>
          <a:prstGeom prst="rect">
            <a:avLst/>
          </a:prstGeom>
          <a:noFill/>
          <a:ln>
            <a:noFill/>
          </a:ln>
        </p:spPr>
      </p:pic>
      <p:pic>
        <p:nvPicPr>
          <p:cNvPr id="449" name="Google Shape;449;p15"/>
          <p:cNvPicPr preferRelativeResize="0"/>
          <p:nvPr/>
        </p:nvPicPr>
        <p:blipFill rotWithShape="1">
          <a:blip r:embed="rId5">
            <a:alphaModFix/>
          </a:blip>
          <a:srcRect b="0" l="0" r="0" t="0"/>
          <a:stretch/>
        </p:blipFill>
        <p:spPr>
          <a:xfrm>
            <a:off x="6508121" y="160336"/>
            <a:ext cx="2065609" cy="7884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pic>
        <p:nvPicPr>
          <p:cNvPr descr="Black and white hills" id="454" name="Google Shape;454;p16"/>
          <p:cNvPicPr preferRelativeResize="0"/>
          <p:nvPr/>
        </p:nvPicPr>
        <p:blipFill rotWithShape="1">
          <a:blip r:embed="rId3">
            <a:alphaModFix amt="85000"/>
          </a:blip>
          <a:srcRect b="0" l="0" r="0" t="0"/>
          <a:stretch/>
        </p:blipFill>
        <p:spPr>
          <a:xfrm>
            <a:off x="0" y="0"/>
            <a:ext cx="12192000" cy="6858000"/>
          </a:xfrm>
          <a:prstGeom prst="rect">
            <a:avLst/>
          </a:prstGeom>
          <a:noFill/>
          <a:ln>
            <a:noFill/>
          </a:ln>
        </p:spPr>
      </p:pic>
      <p:sp>
        <p:nvSpPr>
          <p:cNvPr id="455" name="Google Shape;455;p16"/>
          <p:cNvSpPr txBox="1"/>
          <p:nvPr/>
        </p:nvSpPr>
        <p:spPr>
          <a:xfrm>
            <a:off x="2138288" y="1868937"/>
            <a:ext cx="8398414" cy="2308324"/>
          </a:xfrm>
          <a:prstGeom prst="rect">
            <a:avLst/>
          </a:prstGeom>
          <a:solidFill>
            <a:srgbClr val="D8D8D8">
              <a:alpha val="67450"/>
            </a:srgbClr>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en-US" sz="5400" u="none" cap="none" strike="noStrike">
                <a:solidFill>
                  <a:schemeClr val="dk1"/>
                </a:solidFill>
                <a:latin typeface="Bookman Old Style"/>
                <a:ea typeface="Bookman Old Style"/>
                <a:cs typeface="Bookman Old Style"/>
                <a:sym typeface="Bookman Old Style"/>
              </a:rPr>
              <a:t>Communication works </a:t>
            </a:r>
            <a:br>
              <a:rPr b="0" i="0" lang="en-US" sz="5400" u="none" cap="none" strike="noStrike">
                <a:solidFill>
                  <a:schemeClr val="dk1"/>
                </a:solidFill>
                <a:latin typeface="Bookman Old Style"/>
                <a:ea typeface="Bookman Old Style"/>
                <a:cs typeface="Bookman Old Style"/>
                <a:sym typeface="Bookman Old Style"/>
              </a:rPr>
            </a:br>
            <a:r>
              <a:rPr b="0" i="0" lang="en-US" sz="5400" u="none" cap="none" strike="noStrike">
                <a:solidFill>
                  <a:schemeClr val="dk1"/>
                </a:solidFill>
                <a:latin typeface="Bookman Old Style"/>
                <a:ea typeface="Bookman Old Style"/>
                <a:cs typeface="Bookman Old Style"/>
                <a:sym typeface="Bookman Old Style"/>
              </a:rPr>
              <a:t>for those who work at it.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Bookman Old Style"/>
                <a:ea typeface="Bookman Old Style"/>
                <a:cs typeface="Bookman Old Style"/>
                <a:sym typeface="Bookman Old Style"/>
              </a:rPr>
              <a:t>John Powell</a:t>
            </a:r>
            <a:endParaRPr b="0" i="0" sz="1400" u="none" cap="none" strike="noStrike">
              <a:solidFill>
                <a:srgbClr val="000000"/>
              </a:solidFill>
              <a:latin typeface="Arial"/>
              <a:ea typeface="Arial"/>
              <a:cs typeface="Arial"/>
              <a:sym typeface="Arial"/>
            </a:endParaRPr>
          </a:p>
        </p:txBody>
      </p:sp>
      <p:pic>
        <p:nvPicPr>
          <p:cNvPr id="456" name="Google Shape;456;p16"/>
          <p:cNvPicPr preferRelativeResize="0"/>
          <p:nvPr/>
        </p:nvPicPr>
        <p:blipFill rotWithShape="1">
          <a:blip r:embed="rId4">
            <a:alphaModFix/>
          </a:blip>
          <a:srcRect b="0" l="0" r="0" t="0"/>
          <a:stretch/>
        </p:blipFill>
        <p:spPr>
          <a:xfrm>
            <a:off x="3433064" y="6057899"/>
            <a:ext cx="3428267" cy="788400"/>
          </a:xfrm>
          <a:prstGeom prst="rect">
            <a:avLst/>
          </a:prstGeom>
          <a:noFill/>
          <a:ln>
            <a:noFill/>
          </a:ln>
        </p:spPr>
      </p:pic>
      <p:pic>
        <p:nvPicPr>
          <p:cNvPr id="457" name="Google Shape;457;p16"/>
          <p:cNvPicPr preferRelativeResize="0"/>
          <p:nvPr/>
        </p:nvPicPr>
        <p:blipFill rotWithShape="1">
          <a:blip r:embed="rId5">
            <a:alphaModFix/>
          </a:blip>
          <a:srcRect b="0" l="0" r="0" t="0"/>
          <a:stretch/>
        </p:blipFill>
        <p:spPr>
          <a:xfrm>
            <a:off x="6641764" y="6069600"/>
            <a:ext cx="2065609" cy="7884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pic>
        <p:nvPicPr>
          <p:cNvPr descr="Gray and denim color gradient background" id="462" name="Google Shape;462;p17"/>
          <p:cNvPicPr preferRelativeResize="0"/>
          <p:nvPr/>
        </p:nvPicPr>
        <p:blipFill rotWithShape="1">
          <a:blip r:embed="rId3">
            <a:alphaModFix/>
          </a:blip>
          <a:srcRect b="0" l="0" r="0" t="0"/>
          <a:stretch/>
        </p:blipFill>
        <p:spPr>
          <a:xfrm>
            <a:off x="1182634" y="0"/>
            <a:ext cx="11009366" cy="6858000"/>
          </a:xfrm>
          <a:prstGeom prst="rect">
            <a:avLst/>
          </a:prstGeom>
          <a:noFill/>
          <a:ln>
            <a:noFill/>
          </a:ln>
        </p:spPr>
      </p:pic>
      <p:sp>
        <p:nvSpPr>
          <p:cNvPr id="463" name="Google Shape;463;p17"/>
          <p:cNvSpPr/>
          <p:nvPr/>
        </p:nvSpPr>
        <p:spPr>
          <a:xfrm>
            <a:off x="0" y="1"/>
            <a:ext cx="12319818" cy="6852050"/>
          </a:xfrm>
          <a:prstGeom prst="rect">
            <a:avLst/>
          </a:prstGeom>
          <a:solidFill>
            <a:schemeClr val="lt1">
              <a:alpha val="74901"/>
            </a:schemeClr>
          </a:solidFill>
          <a:ln cap="flat" cmpd="sng" w="9525">
            <a:solidFill>
              <a:schemeClr val="lt1"/>
            </a:solidFill>
            <a:prstDash val="solid"/>
            <a:round/>
            <a:headEnd len="sm" w="sm" type="none"/>
            <a:tailEnd len="sm" w="sm" type="none"/>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64" name="Google Shape;464;p17"/>
          <p:cNvSpPr txBox="1"/>
          <p:nvPr/>
        </p:nvSpPr>
        <p:spPr>
          <a:xfrm>
            <a:off x="-319334" y="523575"/>
            <a:ext cx="5636922" cy="1323399"/>
          </a:xfrm>
          <a:prstGeom prst="rect">
            <a:avLst/>
          </a:prstGeom>
          <a:noFill/>
          <a:ln>
            <a:noFill/>
          </a:ln>
          <a:effectLst>
            <a:outerShdw blurRad="79046" rotWithShape="0" algn="tr" dir="6916021" dist="25400">
              <a:srgbClr val="000000">
                <a:alpha val="54901"/>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7781D"/>
              </a:buClr>
              <a:buSzPts val="4000"/>
              <a:buFont typeface="Lato"/>
              <a:buNone/>
            </a:pPr>
            <a:r>
              <a:rPr b="1" i="0" lang="en-US" sz="4000" u="none" cap="none" strike="noStrike">
                <a:solidFill>
                  <a:srgbClr val="F7781D"/>
                </a:solidFill>
                <a:latin typeface="Lato"/>
                <a:ea typeface="Lato"/>
                <a:cs typeface="Lato"/>
                <a:sym typeface="Lato"/>
              </a:rPr>
              <a:t>Communication Strategies</a:t>
            </a:r>
            <a:endParaRPr b="0" i="0" sz="1200" u="none" cap="none" strike="noStrike">
              <a:solidFill>
                <a:srgbClr val="F7781D"/>
              </a:solidFill>
              <a:latin typeface="Arial"/>
              <a:ea typeface="Arial"/>
              <a:cs typeface="Arial"/>
              <a:sym typeface="Arial"/>
            </a:endParaRPr>
          </a:p>
        </p:txBody>
      </p:sp>
      <p:sp>
        <p:nvSpPr>
          <p:cNvPr id="465" name="Google Shape;465;p17"/>
          <p:cNvSpPr txBox="1"/>
          <p:nvPr/>
        </p:nvSpPr>
        <p:spPr>
          <a:xfrm>
            <a:off x="5165029" y="932987"/>
            <a:ext cx="7032460" cy="5401438"/>
          </a:xfrm>
          <a:prstGeom prst="rect">
            <a:avLst/>
          </a:prstGeom>
          <a:noFill/>
          <a:ln>
            <a:noFill/>
          </a:ln>
        </p:spPr>
        <p:txBody>
          <a:bodyPr anchorCtr="0" anchor="t" bIns="45700" lIns="91425" spcFirstLastPara="1" rIns="91425" wrap="square" tIns="45700">
            <a:spAutoFit/>
          </a:bodyPr>
          <a:lstStyle/>
          <a:p>
            <a:pPr indent="0" lvl="0" marL="0" marR="457200" rtl="0" algn="l">
              <a:lnSpc>
                <a:spcPct val="100000"/>
              </a:lnSpc>
              <a:spcBef>
                <a:spcPts val="0"/>
              </a:spcBef>
              <a:spcAft>
                <a:spcPts val="0"/>
              </a:spcAft>
              <a:buClr>
                <a:schemeClr val="dk1"/>
              </a:buClr>
              <a:buSzPts val="700"/>
              <a:buFont typeface="Arial"/>
              <a:buNone/>
            </a:pPr>
            <a:r>
              <a:t/>
            </a:r>
            <a:endParaRPr b="0" i="0" sz="700" u="none" cap="none" strike="noStrike">
              <a:solidFill>
                <a:srgbClr val="000000"/>
              </a:solidFill>
              <a:highlight>
                <a:srgbClr val="FFFF00"/>
              </a:highlight>
              <a:latin typeface="Lato"/>
              <a:ea typeface="Lato"/>
              <a:cs typeface="Lato"/>
              <a:sym typeface="Lato"/>
            </a:endParaRPr>
          </a:p>
          <a:p>
            <a:pPr indent="-285750" lvl="0" marL="400050" marR="0" rtl="0" algn="l">
              <a:lnSpc>
                <a:spcPct val="100000"/>
              </a:lnSpc>
              <a:spcBef>
                <a:spcPts val="600"/>
              </a:spcBef>
              <a:spcAft>
                <a:spcPts val="0"/>
              </a:spcAft>
              <a:buClr>
                <a:srgbClr val="000000"/>
              </a:buClr>
              <a:buSzPts val="1800"/>
              <a:buFont typeface="Arial"/>
              <a:buChar char="•"/>
            </a:pPr>
            <a:r>
              <a:rPr b="1" i="0" lang="en-US" sz="2400" u="none" cap="none" strike="noStrike">
                <a:solidFill>
                  <a:srgbClr val="000000"/>
                </a:solidFill>
                <a:latin typeface="Lato"/>
                <a:ea typeface="Lato"/>
                <a:cs typeface="Lato"/>
                <a:sym typeface="Lato"/>
              </a:rPr>
              <a:t>Consider methods that </a:t>
            </a:r>
            <a:r>
              <a:rPr b="1" i="0" lang="en-US" sz="2400" u="none" cap="none" strike="noStrike">
                <a:solidFill>
                  <a:srgbClr val="F76B1D"/>
                </a:solidFill>
                <a:latin typeface="Lato"/>
                <a:ea typeface="Lato"/>
                <a:cs typeface="Lato"/>
                <a:sym typeface="Lato"/>
              </a:rPr>
              <a:t>work best </a:t>
            </a:r>
            <a:r>
              <a:rPr b="1" i="0" lang="en-US" sz="2400" u="none" cap="none" strike="noStrike">
                <a:solidFill>
                  <a:srgbClr val="000000"/>
                </a:solidFill>
                <a:latin typeface="Lato"/>
                <a:ea typeface="Lato"/>
                <a:cs typeface="Lato"/>
                <a:sym typeface="Lato"/>
              </a:rPr>
              <a:t>for your teams. How do they prefer to receive information?</a:t>
            </a:r>
            <a:endParaRPr b="0" i="0" sz="1400" u="none" cap="none" strike="noStrike">
              <a:solidFill>
                <a:srgbClr val="000000"/>
              </a:solidFill>
              <a:latin typeface="Arial"/>
              <a:ea typeface="Arial"/>
              <a:cs typeface="Arial"/>
              <a:sym typeface="Arial"/>
            </a:endParaRPr>
          </a:p>
          <a:p>
            <a:pPr indent="-285750" lvl="0" marL="400050" marR="0" rtl="0" algn="l">
              <a:lnSpc>
                <a:spcPct val="100000"/>
              </a:lnSpc>
              <a:spcBef>
                <a:spcPts val="1200"/>
              </a:spcBef>
              <a:spcAft>
                <a:spcPts val="0"/>
              </a:spcAft>
              <a:buClr>
                <a:srgbClr val="000000"/>
              </a:buClr>
              <a:buSzPts val="1800"/>
              <a:buFont typeface="Arial"/>
              <a:buChar char="•"/>
            </a:pPr>
            <a:r>
              <a:rPr b="1" i="0" lang="en-US" sz="2400" u="none" cap="none" strike="noStrike">
                <a:solidFill>
                  <a:srgbClr val="000000"/>
                </a:solidFill>
                <a:latin typeface="Lato"/>
                <a:ea typeface="Lato"/>
                <a:cs typeface="Lato"/>
                <a:sym typeface="Lato"/>
              </a:rPr>
              <a:t>Identify </a:t>
            </a:r>
            <a:r>
              <a:rPr b="1" i="0" lang="en-US" sz="2400" u="none" cap="none" strike="noStrike">
                <a:solidFill>
                  <a:srgbClr val="F76B1D"/>
                </a:solidFill>
                <a:latin typeface="Lato"/>
                <a:ea typeface="Lato"/>
                <a:cs typeface="Lato"/>
                <a:sym typeface="Lato"/>
              </a:rPr>
              <a:t>when</a:t>
            </a:r>
            <a:r>
              <a:rPr b="1" i="0" lang="en-US" sz="2400" u="none" cap="none" strike="noStrike">
                <a:solidFill>
                  <a:srgbClr val="000000"/>
                </a:solidFill>
                <a:latin typeface="Lato"/>
                <a:ea typeface="Lato"/>
                <a:cs typeface="Lato"/>
                <a:sym typeface="Lato"/>
              </a:rPr>
              <a:t> and </a:t>
            </a:r>
            <a:r>
              <a:rPr b="1" i="0" lang="en-US" sz="2400" u="none" cap="none" strike="noStrike">
                <a:solidFill>
                  <a:srgbClr val="F76B1D"/>
                </a:solidFill>
                <a:latin typeface="Lato"/>
                <a:ea typeface="Lato"/>
                <a:cs typeface="Lato"/>
                <a:sym typeface="Lato"/>
              </a:rPr>
              <a:t>how</a:t>
            </a:r>
            <a:r>
              <a:rPr b="1" i="0" lang="en-US" sz="2400" u="none" cap="none" strike="noStrike">
                <a:solidFill>
                  <a:srgbClr val="000000"/>
                </a:solidFill>
                <a:latin typeface="Lato"/>
                <a:ea typeface="Lato"/>
                <a:cs typeface="Lato"/>
                <a:sym typeface="Lato"/>
              </a:rPr>
              <a:t> to share recommendations of content. </a:t>
            </a:r>
            <a:br>
              <a:rPr b="1" i="0" lang="en-US" sz="2400" u="none" cap="none" strike="noStrike">
                <a:solidFill>
                  <a:srgbClr val="000000"/>
                </a:solidFill>
                <a:latin typeface="Lato"/>
                <a:ea typeface="Lato"/>
                <a:cs typeface="Lato"/>
                <a:sym typeface="Lato"/>
              </a:rPr>
            </a:br>
            <a:r>
              <a:rPr b="1" i="0" lang="en-US" sz="2400" u="none" cap="none" strike="noStrike">
                <a:solidFill>
                  <a:srgbClr val="000000"/>
                </a:solidFill>
                <a:latin typeface="Lato"/>
                <a:ea typeface="Lato"/>
                <a:cs typeface="Lato"/>
                <a:sym typeface="Lato"/>
              </a:rPr>
              <a:t>(Email, Text, Intranet, Flyer Usage, etc.)</a:t>
            </a:r>
            <a:endParaRPr b="0" i="0" sz="1400" u="none" cap="none" strike="noStrike">
              <a:solidFill>
                <a:srgbClr val="000000"/>
              </a:solidFill>
              <a:latin typeface="Arial"/>
              <a:ea typeface="Arial"/>
              <a:cs typeface="Arial"/>
              <a:sym typeface="Arial"/>
            </a:endParaRPr>
          </a:p>
          <a:p>
            <a:pPr indent="-285750" lvl="0" marL="400050" marR="0" rtl="0" algn="l">
              <a:lnSpc>
                <a:spcPct val="100000"/>
              </a:lnSpc>
              <a:spcBef>
                <a:spcPts val="1200"/>
              </a:spcBef>
              <a:spcAft>
                <a:spcPts val="0"/>
              </a:spcAft>
              <a:buClr>
                <a:srgbClr val="000000"/>
              </a:buClr>
              <a:buSzPts val="1800"/>
              <a:buFont typeface="Arial"/>
              <a:buChar char="•"/>
            </a:pPr>
            <a:r>
              <a:rPr b="1" i="0" lang="en-US" sz="2400" u="none" cap="none" strike="noStrike">
                <a:solidFill>
                  <a:srgbClr val="000000"/>
                </a:solidFill>
                <a:latin typeface="Lato"/>
                <a:ea typeface="Lato"/>
                <a:cs typeface="Lato"/>
                <a:sym typeface="Lato"/>
              </a:rPr>
              <a:t>Include a direct link to the tip in </a:t>
            </a:r>
            <a:r>
              <a:rPr b="1" i="0" lang="en-US" sz="2400" u="none" cap="none" strike="noStrike">
                <a:solidFill>
                  <a:srgbClr val="F76B1D"/>
                </a:solidFill>
                <a:latin typeface="Lato"/>
                <a:ea typeface="Lato"/>
                <a:cs typeface="Lato"/>
                <a:sym typeface="Lato"/>
              </a:rPr>
              <a:t>all relevant</a:t>
            </a:r>
            <a:r>
              <a:rPr b="1" i="0" lang="en-US" sz="2400" u="none" cap="none" strike="noStrike">
                <a:solidFill>
                  <a:srgbClr val="000000"/>
                </a:solidFill>
                <a:latin typeface="Lato"/>
                <a:ea typeface="Lato"/>
                <a:cs typeface="Lato"/>
                <a:sym typeface="Lato"/>
              </a:rPr>
              <a:t> communications.</a:t>
            </a:r>
            <a:endParaRPr b="0" i="0" sz="1400" u="none" cap="none" strike="noStrike">
              <a:solidFill>
                <a:srgbClr val="000000"/>
              </a:solidFill>
              <a:latin typeface="Arial"/>
              <a:ea typeface="Arial"/>
              <a:cs typeface="Arial"/>
              <a:sym typeface="Arial"/>
            </a:endParaRPr>
          </a:p>
          <a:p>
            <a:pPr indent="-285750" lvl="0" marL="400050" marR="0" rtl="0" algn="l">
              <a:lnSpc>
                <a:spcPct val="100000"/>
              </a:lnSpc>
              <a:spcBef>
                <a:spcPts val="1200"/>
              </a:spcBef>
              <a:spcAft>
                <a:spcPts val="0"/>
              </a:spcAft>
              <a:buClr>
                <a:srgbClr val="000000"/>
              </a:buClr>
              <a:buSzPts val="1800"/>
              <a:buFont typeface="Arial"/>
              <a:buChar char="•"/>
            </a:pPr>
            <a:r>
              <a:rPr b="1" i="0" lang="en-US" sz="2400" u="none" cap="none" strike="noStrike">
                <a:solidFill>
                  <a:srgbClr val="000000"/>
                </a:solidFill>
                <a:latin typeface="Lato"/>
                <a:ea typeface="Lato"/>
                <a:cs typeface="Lato"/>
                <a:sym typeface="Lato"/>
              </a:rPr>
              <a:t>Share personal and colleague stores of </a:t>
            </a:r>
            <a:r>
              <a:rPr b="1" i="0" lang="en-US" sz="2400" u="none" cap="none" strike="noStrike">
                <a:solidFill>
                  <a:srgbClr val="F76B1D"/>
                </a:solidFill>
                <a:latin typeface="Lato"/>
                <a:ea typeface="Lato"/>
                <a:cs typeface="Lato"/>
                <a:sym typeface="Lato"/>
              </a:rPr>
              <a:t>impact</a:t>
            </a:r>
            <a:r>
              <a:rPr b="1" i="0" lang="en-US" sz="2400" u="none" cap="none" strike="noStrike">
                <a:solidFill>
                  <a:srgbClr val="000000"/>
                </a:solidFill>
                <a:latin typeface="Lato"/>
                <a:ea typeface="Lato"/>
                <a:cs typeface="Lato"/>
                <a:sym typeface="Lato"/>
              </a:rPr>
              <a:t> from viewing tips and putting the tips into action.</a:t>
            </a:r>
            <a:endParaRPr b="0" i="0" sz="1400" u="none" cap="none" strike="noStrike">
              <a:solidFill>
                <a:srgbClr val="000000"/>
              </a:solidFill>
              <a:latin typeface="Arial"/>
              <a:ea typeface="Arial"/>
              <a:cs typeface="Arial"/>
              <a:sym typeface="Arial"/>
            </a:endParaRPr>
          </a:p>
          <a:p>
            <a:pPr indent="0" lvl="0" marL="114300" marR="0" rtl="0" algn="l">
              <a:lnSpc>
                <a:spcPct val="100000"/>
              </a:lnSpc>
              <a:spcBef>
                <a:spcPts val="1200"/>
              </a:spcBef>
              <a:spcAft>
                <a:spcPts val="600"/>
              </a:spcAft>
              <a:buClr>
                <a:srgbClr val="000000"/>
              </a:buClr>
              <a:buSzPts val="2400"/>
              <a:buFont typeface="Arial"/>
              <a:buNone/>
            </a:pPr>
            <a:r>
              <a:t/>
            </a:r>
            <a:endParaRPr b="1" i="0" sz="2400" u="none" cap="none" strike="noStrike">
              <a:solidFill>
                <a:srgbClr val="000000"/>
              </a:solidFill>
              <a:latin typeface="Lato"/>
              <a:ea typeface="Lato"/>
              <a:cs typeface="Lato"/>
              <a:sym typeface="Lato"/>
            </a:endParaRPr>
          </a:p>
        </p:txBody>
      </p:sp>
      <p:pic>
        <p:nvPicPr>
          <p:cNvPr id="466" name="Google Shape;466;p17"/>
          <p:cNvPicPr preferRelativeResize="0"/>
          <p:nvPr/>
        </p:nvPicPr>
        <p:blipFill rotWithShape="1">
          <a:blip r:embed="rId4">
            <a:alphaModFix/>
          </a:blip>
          <a:srcRect b="0" l="0" r="0" t="0"/>
          <a:stretch/>
        </p:blipFill>
        <p:spPr>
          <a:xfrm>
            <a:off x="93315" y="46223"/>
            <a:ext cx="3035899" cy="503415"/>
          </a:xfrm>
          <a:prstGeom prst="rect">
            <a:avLst/>
          </a:prstGeom>
          <a:noFill/>
          <a:ln>
            <a:noFill/>
          </a:ln>
        </p:spPr>
      </p:pic>
      <p:pic>
        <p:nvPicPr>
          <p:cNvPr id="467" name="Google Shape;467;p17"/>
          <p:cNvPicPr preferRelativeResize="0"/>
          <p:nvPr/>
        </p:nvPicPr>
        <p:blipFill rotWithShape="1">
          <a:blip r:embed="rId5">
            <a:alphaModFix/>
          </a:blip>
          <a:srcRect b="0" l="0" r="0" t="0"/>
          <a:stretch/>
        </p:blipFill>
        <p:spPr>
          <a:xfrm>
            <a:off x="3023135" y="-5950"/>
            <a:ext cx="1901852" cy="728883"/>
          </a:xfrm>
          <a:prstGeom prst="rect">
            <a:avLst/>
          </a:prstGeom>
          <a:noFill/>
          <a:ln>
            <a:noFill/>
          </a:ln>
        </p:spPr>
      </p:pic>
      <p:sp>
        <p:nvSpPr>
          <p:cNvPr id="468" name="Google Shape;468;p17"/>
          <p:cNvSpPr/>
          <p:nvPr/>
        </p:nvSpPr>
        <p:spPr>
          <a:xfrm>
            <a:off x="4921839" y="-1"/>
            <a:ext cx="45719" cy="6811777"/>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469" name="Google Shape;469;p17"/>
          <p:cNvPicPr preferRelativeResize="0"/>
          <p:nvPr/>
        </p:nvPicPr>
        <p:blipFill rotWithShape="1">
          <a:blip r:embed="rId6">
            <a:alphaModFix/>
          </a:blip>
          <a:srcRect b="0" l="0" r="0" t="0"/>
          <a:stretch/>
        </p:blipFill>
        <p:spPr>
          <a:xfrm>
            <a:off x="20597" y="3219329"/>
            <a:ext cx="2313095" cy="2974787"/>
          </a:xfrm>
          <a:prstGeom prst="rect">
            <a:avLst/>
          </a:prstGeom>
          <a:noFill/>
          <a:ln>
            <a:noFill/>
          </a:ln>
          <a:effectLst>
            <a:outerShdw blurRad="292100" rotWithShape="0" algn="tl" dir="2700000" dist="139700">
              <a:srgbClr val="333333">
                <a:alpha val="64313"/>
              </a:srgbClr>
            </a:outerShdw>
          </a:effectLst>
        </p:spPr>
      </p:pic>
      <p:pic>
        <p:nvPicPr>
          <p:cNvPr id="470" name="Google Shape;470;p17"/>
          <p:cNvPicPr preferRelativeResize="0"/>
          <p:nvPr/>
        </p:nvPicPr>
        <p:blipFill rotWithShape="1">
          <a:blip r:embed="rId7">
            <a:alphaModFix/>
          </a:blip>
          <a:srcRect b="0" l="0" r="0" t="0"/>
          <a:stretch/>
        </p:blipFill>
        <p:spPr>
          <a:xfrm>
            <a:off x="1822015" y="1846974"/>
            <a:ext cx="2791871" cy="2093902"/>
          </a:xfrm>
          <a:prstGeom prst="rect">
            <a:avLst/>
          </a:prstGeom>
          <a:noFill/>
          <a:ln>
            <a:noFill/>
          </a:ln>
          <a:effectLst>
            <a:outerShdw blurRad="292100" rotWithShape="0" algn="tl" dir="2700000" dist="139700">
              <a:srgbClr val="333333">
                <a:alpha val="64313"/>
              </a:srgbClr>
            </a:outerShdw>
          </a:effectLst>
        </p:spPr>
      </p:pic>
      <p:sp>
        <p:nvSpPr>
          <p:cNvPr id="471" name="Google Shape;471;p17"/>
          <p:cNvSpPr txBox="1"/>
          <p:nvPr/>
        </p:nvSpPr>
        <p:spPr>
          <a:xfrm>
            <a:off x="659179" y="5940201"/>
            <a:ext cx="562708" cy="169277"/>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chemeClr val="dk1"/>
              </a:solidFill>
              <a:latin typeface="Arial"/>
              <a:ea typeface="Arial"/>
              <a:cs typeface="Arial"/>
              <a:sym typeface="Arial"/>
            </a:endParaRPr>
          </a:p>
        </p:txBody>
      </p:sp>
      <p:pic>
        <p:nvPicPr>
          <p:cNvPr id="472" name="Google Shape;472;p17"/>
          <p:cNvPicPr preferRelativeResize="0"/>
          <p:nvPr/>
        </p:nvPicPr>
        <p:blipFill rotWithShape="1">
          <a:blip r:embed="rId8">
            <a:alphaModFix/>
          </a:blip>
          <a:srcRect b="16102" l="4257" r="9709" t="30603"/>
          <a:stretch/>
        </p:blipFill>
        <p:spPr>
          <a:xfrm>
            <a:off x="2224678" y="4860851"/>
            <a:ext cx="2542102" cy="1574723"/>
          </a:xfrm>
          <a:prstGeom prst="rect">
            <a:avLst/>
          </a:prstGeom>
          <a:noFill/>
          <a:ln>
            <a:noFill/>
          </a:ln>
          <a:effectLst>
            <a:outerShdw blurRad="292100" rotWithShape="0" algn="tl" dir="2700000" dist="139700">
              <a:srgbClr val="333333">
                <a:alpha val="64313"/>
              </a:srgbClr>
            </a:outerShdw>
          </a:effectLst>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pic>
        <p:nvPicPr>
          <p:cNvPr descr="aerial view of gold trophy" id="477" name="Google Shape;477;p18"/>
          <p:cNvPicPr preferRelativeResize="0"/>
          <p:nvPr/>
        </p:nvPicPr>
        <p:blipFill rotWithShape="1">
          <a:blip r:embed="rId3">
            <a:alphaModFix/>
          </a:blip>
          <a:srcRect b="0" l="0" r="0" t="0"/>
          <a:stretch/>
        </p:blipFill>
        <p:spPr>
          <a:xfrm>
            <a:off x="0" y="0"/>
            <a:ext cx="12191999" cy="6858000"/>
          </a:xfrm>
          <a:prstGeom prst="rect">
            <a:avLst/>
          </a:prstGeom>
          <a:noFill/>
          <a:ln>
            <a:noFill/>
          </a:ln>
        </p:spPr>
      </p:pic>
      <p:sp>
        <p:nvSpPr>
          <p:cNvPr id="478" name="Google Shape;478;p18"/>
          <p:cNvSpPr/>
          <p:nvPr/>
        </p:nvSpPr>
        <p:spPr>
          <a:xfrm>
            <a:off x="0" y="2685872"/>
            <a:ext cx="12287250" cy="2692953"/>
          </a:xfrm>
          <a:prstGeom prst="rect">
            <a:avLst/>
          </a:prstGeom>
          <a:solidFill>
            <a:schemeClr val="lt1">
              <a:alpha val="89411"/>
            </a:schemeClr>
          </a:solidFill>
          <a:ln>
            <a:noFill/>
          </a:ln>
          <a:effectLst>
            <a:outerShdw blurRad="50800" rotWithShape="0" algn="tl" dir="2700000" dist="38100">
              <a:srgbClr val="000000">
                <a:alpha val="40000"/>
              </a:srgbClr>
            </a:outerShdw>
          </a:effectLst>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479" name="Google Shape;479;p18"/>
          <p:cNvSpPr txBox="1"/>
          <p:nvPr/>
        </p:nvSpPr>
        <p:spPr>
          <a:xfrm>
            <a:off x="303803" y="3567442"/>
            <a:ext cx="11584392" cy="1046386"/>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Clr>
                <a:srgbClr val="000000"/>
              </a:buClr>
              <a:buSzPts val="6000"/>
              <a:buFont typeface="Arial"/>
              <a:buNone/>
            </a:pPr>
            <a:r>
              <a:rPr b="0" i="1" lang="en-US" sz="6000" u="none" cap="none" strike="noStrike">
                <a:solidFill>
                  <a:srgbClr val="000000"/>
                </a:solidFill>
                <a:latin typeface="Lato Black"/>
                <a:ea typeface="Lato Black"/>
                <a:cs typeface="Lato Black"/>
                <a:sym typeface="Lato Black"/>
              </a:rPr>
              <a:t>Reward and Recognition</a:t>
            </a:r>
            <a:endParaRPr b="0" i="0" sz="1400" u="none" cap="none" strike="noStrike">
              <a:solidFill>
                <a:srgbClr val="000000"/>
              </a:solidFill>
              <a:latin typeface="Arial"/>
              <a:ea typeface="Arial"/>
              <a:cs typeface="Arial"/>
              <a:sym typeface="Arial"/>
            </a:endParaRPr>
          </a:p>
        </p:txBody>
      </p:sp>
      <p:pic>
        <p:nvPicPr>
          <p:cNvPr id="480" name="Google Shape;480;p18"/>
          <p:cNvPicPr preferRelativeResize="0"/>
          <p:nvPr/>
        </p:nvPicPr>
        <p:blipFill rotWithShape="1">
          <a:blip r:embed="rId4">
            <a:alphaModFix/>
          </a:blip>
          <a:srcRect b="0" l="0" r="0" t="0"/>
          <a:stretch/>
        </p:blipFill>
        <p:spPr>
          <a:xfrm>
            <a:off x="3650327" y="160336"/>
            <a:ext cx="2980208" cy="688148"/>
          </a:xfrm>
          <a:prstGeom prst="rect">
            <a:avLst/>
          </a:prstGeom>
          <a:noFill/>
          <a:ln>
            <a:noFill/>
          </a:ln>
        </p:spPr>
      </p:pic>
      <p:pic>
        <p:nvPicPr>
          <p:cNvPr id="481" name="Google Shape;481;p18"/>
          <p:cNvPicPr preferRelativeResize="0"/>
          <p:nvPr/>
        </p:nvPicPr>
        <p:blipFill rotWithShape="1">
          <a:blip r:embed="rId5">
            <a:alphaModFix/>
          </a:blip>
          <a:srcRect b="0" l="0" r="0" t="0"/>
          <a:stretch/>
        </p:blipFill>
        <p:spPr>
          <a:xfrm>
            <a:off x="6508121" y="160336"/>
            <a:ext cx="2065609" cy="7884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pic>
        <p:nvPicPr>
          <p:cNvPr descr="Gray and denim color gradient background" id="486" name="Google Shape;486;p19"/>
          <p:cNvPicPr preferRelativeResize="0"/>
          <p:nvPr/>
        </p:nvPicPr>
        <p:blipFill rotWithShape="1">
          <a:blip r:embed="rId3">
            <a:alphaModFix/>
          </a:blip>
          <a:srcRect b="0" l="0" r="0" t="0"/>
          <a:stretch/>
        </p:blipFill>
        <p:spPr>
          <a:xfrm>
            <a:off x="1182634" y="-832154"/>
            <a:ext cx="11009366" cy="7784608"/>
          </a:xfrm>
          <a:prstGeom prst="rect">
            <a:avLst/>
          </a:prstGeom>
          <a:noFill/>
          <a:ln>
            <a:noFill/>
          </a:ln>
        </p:spPr>
      </p:pic>
      <p:sp>
        <p:nvSpPr>
          <p:cNvPr id="487" name="Google Shape;487;p19"/>
          <p:cNvSpPr/>
          <p:nvPr/>
        </p:nvSpPr>
        <p:spPr>
          <a:xfrm>
            <a:off x="0" y="0"/>
            <a:ext cx="12319818" cy="6904223"/>
          </a:xfrm>
          <a:prstGeom prst="rect">
            <a:avLst/>
          </a:prstGeom>
          <a:solidFill>
            <a:schemeClr val="lt1">
              <a:alpha val="74901"/>
            </a:schemeClr>
          </a:solidFill>
          <a:ln cap="flat" cmpd="sng" w="9525">
            <a:solidFill>
              <a:schemeClr val="lt1"/>
            </a:solidFill>
            <a:prstDash val="solid"/>
            <a:round/>
            <a:headEnd len="sm" w="sm" type="none"/>
            <a:tailEnd len="sm" w="sm" type="none"/>
          </a:ln>
          <a:effectLst>
            <a:outerShdw blurRad="40000" rotWithShape="0" dir="5400000" dist="23000">
              <a:srgbClr val="000000">
                <a:alpha val="3411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88" name="Google Shape;488;p19"/>
          <p:cNvSpPr txBox="1"/>
          <p:nvPr/>
        </p:nvSpPr>
        <p:spPr>
          <a:xfrm>
            <a:off x="-319334" y="658537"/>
            <a:ext cx="5636922" cy="1754286"/>
          </a:xfrm>
          <a:prstGeom prst="rect">
            <a:avLst/>
          </a:prstGeom>
          <a:noFill/>
          <a:ln>
            <a:noFill/>
          </a:ln>
          <a:effectLst>
            <a:outerShdw blurRad="79046" rotWithShape="0" algn="tr" dir="6916021" dist="25400">
              <a:srgbClr val="000000">
                <a:alpha val="54901"/>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7781D"/>
              </a:buClr>
              <a:buSzPts val="5400"/>
              <a:buFont typeface="Lato"/>
              <a:buNone/>
            </a:pPr>
            <a:r>
              <a:rPr b="1" i="0" lang="en-US" sz="5400" u="none" cap="none" strike="noStrike">
                <a:solidFill>
                  <a:srgbClr val="F7781D"/>
                </a:solidFill>
                <a:latin typeface="Lato"/>
                <a:ea typeface="Lato"/>
                <a:cs typeface="Lato"/>
                <a:sym typeface="Lato"/>
              </a:rPr>
              <a:t>Reward and Recognition</a:t>
            </a:r>
            <a:endParaRPr b="0" i="0" sz="1400" u="none" cap="none" strike="noStrike">
              <a:solidFill>
                <a:srgbClr val="000000"/>
              </a:solidFill>
              <a:latin typeface="Arial"/>
              <a:ea typeface="Arial"/>
              <a:cs typeface="Arial"/>
              <a:sym typeface="Arial"/>
            </a:endParaRPr>
          </a:p>
        </p:txBody>
      </p:sp>
      <p:sp>
        <p:nvSpPr>
          <p:cNvPr id="489" name="Google Shape;489;p19"/>
          <p:cNvSpPr txBox="1"/>
          <p:nvPr/>
        </p:nvSpPr>
        <p:spPr>
          <a:xfrm>
            <a:off x="5064660" y="722933"/>
            <a:ext cx="6818100" cy="5818200"/>
          </a:xfrm>
          <a:prstGeom prst="rect">
            <a:avLst/>
          </a:prstGeom>
          <a:noFill/>
          <a:ln>
            <a:noFill/>
          </a:ln>
        </p:spPr>
        <p:txBody>
          <a:bodyPr anchorCtr="0" anchor="t" bIns="45700" lIns="91425" spcFirstLastPara="1" rIns="91425" wrap="square" tIns="45700">
            <a:spAutoFit/>
          </a:bodyPr>
          <a:lstStyle/>
          <a:p>
            <a:pPr indent="-285750" lvl="0" marL="400050" marR="0" rtl="0" algn="l">
              <a:lnSpc>
                <a:spcPct val="100000"/>
              </a:lnSpc>
              <a:spcBef>
                <a:spcPts val="600"/>
              </a:spcBef>
              <a:spcAft>
                <a:spcPts val="0"/>
              </a:spcAft>
              <a:buClr>
                <a:schemeClr val="dk1"/>
              </a:buClr>
              <a:buSzPts val="1800"/>
              <a:buFont typeface="Arial"/>
              <a:buChar char="•"/>
            </a:pPr>
            <a:r>
              <a:rPr b="1" i="0" lang="en-US" sz="2800" u="none" cap="none" strike="noStrike">
                <a:solidFill>
                  <a:schemeClr val="dk1"/>
                </a:solidFill>
                <a:latin typeface="Lato"/>
                <a:ea typeface="Lato"/>
                <a:cs typeface="Lato"/>
                <a:sym typeface="Lato"/>
              </a:rPr>
              <a:t>Have your feedback be </a:t>
            </a:r>
            <a:r>
              <a:rPr b="1" i="0" lang="en-US" sz="2800" u="none" cap="none" strike="noStrike">
                <a:solidFill>
                  <a:srgbClr val="F76B1D"/>
                </a:solidFill>
                <a:latin typeface="Lato"/>
                <a:ea typeface="Lato"/>
                <a:cs typeface="Lato"/>
                <a:sym typeface="Lato"/>
              </a:rPr>
              <a:t>specific</a:t>
            </a:r>
            <a:r>
              <a:rPr b="1" i="0" lang="en-US" sz="2800" u="none" cap="none" strike="noStrike">
                <a:solidFill>
                  <a:schemeClr val="dk1"/>
                </a:solidFill>
                <a:latin typeface="Lato"/>
                <a:ea typeface="Lato"/>
                <a:cs typeface="Lato"/>
                <a:sym typeface="Lato"/>
              </a:rPr>
              <a:t> and </a:t>
            </a:r>
            <a:r>
              <a:rPr b="1" i="0" lang="en-US" sz="2800" u="none" cap="none" strike="noStrike">
                <a:solidFill>
                  <a:srgbClr val="F76B1D"/>
                </a:solidFill>
                <a:latin typeface="Lato"/>
                <a:ea typeface="Lato"/>
                <a:cs typeface="Lato"/>
                <a:sym typeface="Lato"/>
              </a:rPr>
              <a:t>personal.</a:t>
            </a:r>
            <a:endParaRPr b="0" i="0" sz="1400" u="none" cap="none" strike="noStrike">
              <a:solidFill>
                <a:srgbClr val="000000"/>
              </a:solidFill>
              <a:latin typeface="Arial"/>
              <a:ea typeface="Arial"/>
              <a:cs typeface="Arial"/>
              <a:sym typeface="Arial"/>
            </a:endParaRPr>
          </a:p>
          <a:p>
            <a:pPr indent="-285750" lvl="0" marL="400050" marR="0" rtl="0" algn="l">
              <a:lnSpc>
                <a:spcPct val="100000"/>
              </a:lnSpc>
              <a:spcBef>
                <a:spcPts val="1200"/>
              </a:spcBef>
              <a:spcAft>
                <a:spcPts val="0"/>
              </a:spcAft>
              <a:buClr>
                <a:schemeClr val="dk1"/>
              </a:buClr>
              <a:buSzPts val="1800"/>
              <a:buFont typeface="Arial"/>
              <a:buChar char="•"/>
            </a:pPr>
            <a:r>
              <a:rPr b="1" i="0" lang="en-US" sz="2800" u="none" cap="none" strike="noStrike">
                <a:solidFill>
                  <a:schemeClr val="dk1"/>
                </a:solidFill>
                <a:latin typeface="Lato"/>
                <a:ea typeface="Lato"/>
                <a:cs typeface="Lato"/>
                <a:sym typeface="Lato"/>
              </a:rPr>
              <a:t>Recognition should be </a:t>
            </a:r>
            <a:r>
              <a:rPr b="1" i="0" lang="en-US" sz="2800" u="none" cap="none" strike="noStrike">
                <a:solidFill>
                  <a:srgbClr val="F76B1D"/>
                </a:solidFill>
                <a:latin typeface="Lato"/>
                <a:ea typeface="Lato"/>
                <a:cs typeface="Lato"/>
                <a:sym typeface="Lato"/>
              </a:rPr>
              <a:t>timely</a:t>
            </a:r>
            <a:r>
              <a:rPr b="1" i="0" lang="en-US" sz="2800" u="none" cap="none" strike="noStrike">
                <a:solidFill>
                  <a:schemeClr val="dk1"/>
                </a:solidFill>
                <a:latin typeface="Lato"/>
                <a:ea typeface="Lato"/>
                <a:cs typeface="Lato"/>
                <a:sym typeface="Lato"/>
              </a:rPr>
              <a:t> and consistent for members of the team.</a:t>
            </a:r>
            <a:endParaRPr b="0" i="0" sz="1400" u="none" cap="none" strike="noStrike">
              <a:solidFill>
                <a:srgbClr val="000000"/>
              </a:solidFill>
              <a:latin typeface="Arial"/>
              <a:ea typeface="Arial"/>
              <a:cs typeface="Arial"/>
              <a:sym typeface="Arial"/>
            </a:endParaRPr>
          </a:p>
          <a:p>
            <a:pPr indent="-285750" lvl="0" marL="400050" marR="0" rtl="0" algn="l">
              <a:lnSpc>
                <a:spcPct val="100000"/>
              </a:lnSpc>
              <a:spcBef>
                <a:spcPts val="1200"/>
              </a:spcBef>
              <a:spcAft>
                <a:spcPts val="0"/>
              </a:spcAft>
              <a:buClr>
                <a:schemeClr val="dk1"/>
              </a:buClr>
              <a:buSzPts val="1800"/>
              <a:buFont typeface="Arial"/>
              <a:buChar char="•"/>
            </a:pPr>
            <a:r>
              <a:rPr b="1" i="0" lang="en-US" sz="2800" u="none" cap="none" strike="noStrike">
                <a:solidFill>
                  <a:schemeClr val="dk1"/>
                </a:solidFill>
                <a:latin typeface="Lato"/>
                <a:ea typeface="Lato"/>
                <a:cs typeface="Lato"/>
                <a:sym typeface="Lato"/>
              </a:rPr>
              <a:t>Utilize </a:t>
            </a:r>
            <a:r>
              <a:rPr b="1" i="0" lang="en-US" sz="2800" u="none" cap="none" strike="noStrike">
                <a:solidFill>
                  <a:srgbClr val="F76B1D"/>
                </a:solidFill>
                <a:latin typeface="Lato"/>
                <a:ea typeface="Lato"/>
                <a:cs typeface="Lato"/>
                <a:sym typeface="Lato"/>
              </a:rPr>
              <a:t>diverse </a:t>
            </a:r>
            <a:r>
              <a:rPr b="1" i="0" lang="en-US" sz="2800" u="none" cap="none" strike="noStrike">
                <a:solidFill>
                  <a:schemeClr val="dk1"/>
                </a:solidFill>
                <a:latin typeface="Lato"/>
                <a:ea typeface="Lato"/>
                <a:cs typeface="Lato"/>
                <a:sym typeface="Lato"/>
              </a:rPr>
              <a:t>recognition methods</a:t>
            </a:r>
            <a:r>
              <a:rPr b="1" lang="en-US" sz="2800">
                <a:solidFill>
                  <a:schemeClr val="dk1"/>
                </a:solidFill>
                <a:latin typeface="Lato"/>
                <a:ea typeface="Lato"/>
                <a:cs typeface="Lato"/>
                <a:sym typeface="Lato"/>
              </a:rPr>
              <a:t> </a:t>
            </a:r>
            <a:r>
              <a:rPr b="1" i="0" lang="en-US" sz="2800" u="none" cap="none" strike="noStrike">
                <a:solidFill>
                  <a:schemeClr val="dk1"/>
                </a:solidFill>
                <a:latin typeface="Lato"/>
                <a:ea typeface="Lato"/>
                <a:cs typeface="Lato"/>
                <a:sym typeface="Lato"/>
              </a:rPr>
              <a:t>(</a:t>
            </a:r>
            <a:r>
              <a:rPr b="1" lang="en-US" sz="2800">
                <a:solidFill>
                  <a:schemeClr val="dk1"/>
                </a:solidFill>
                <a:latin typeface="Lato"/>
                <a:ea typeface="Lato"/>
                <a:cs typeface="Lato"/>
                <a:sym typeface="Lato"/>
              </a:rPr>
              <a:t>v</a:t>
            </a:r>
            <a:r>
              <a:rPr b="1" i="0" lang="en-US" sz="2800" u="none" cap="none" strike="noStrike">
                <a:solidFill>
                  <a:schemeClr val="dk1"/>
                </a:solidFill>
                <a:latin typeface="Lato"/>
                <a:ea typeface="Lato"/>
                <a:cs typeface="Lato"/>
                <a:sym typeface="Lato"/>
              </a:rPr>
              <a:t>erbal, </a:t>
            </a:r>
            <a:r>
              <a:rPr b="1" lang="en-US" sz="2800">
                <a:solidFill>
                  <a:schemeClr val="dk1"/>
                </a:solidFill>
                <a:latin typeface="Lato"/>
                <a:ea typeface="Lato"/>
                <a:cs typeface="Lato"/>
                <a:sym typeface="Lato"/>
              </a:rPr>
              <a:t>w</a:t>
            </a:r>
            <a:r>
              <a:rPr b="1" i="0" lang="en-US" sz="2800" u="none" cap="none" strike="noStrike">
                <a:solidFill>
                  <a:schemeClr val="dk1"/>
                </a:solidFill>
                <a:latin typeface="Lato"/>
                <a:ea typeface="Lato"/>
                <a:cs typeface="Lato"/>
                <a:sym typeface="Lato"/>
              </a:rPr>
              <a:t>ritten, </a:t>
            </a:r>
            <a:r>
              <a:rPr b="1" lang="en-US" sz="2800">
                <a:solidFill>
                  <a:schemeClr val="dk1"/>
                </a:solidFill>
                <a:latin typeface="Lato"/>
                <a:ea typeface="Lato"/>
                <a:cs typeface="Lato"/>
                <a:sym typeface="Lato"/>
              </a:rPr>
              <a:t>p</a:t>
            </a:r>
            <a:r>
              <a:rPr b="1" i="0" lang="en-US" sz="2800" u="none" cap="none" strike="noStrike">
                <a:solidFill>
                  <a:schemeClr val="dk1"/>
                </a:solidFill>
                <a:latin typeface="Lato"/>
                <a:ea typeface="Lato"/>
                <a:cs typeface="Lato"/>
                <a:sym typeface="Lato"/>
              </a:rPr>
              <a:t>ublic recognition, etc.)</a:t>
            </a:r>
            <a:endParaRPr b="0" i="0" sz="1400" u="none" cap="none" strike="noStrike">
              <a:solidFill>
                <a:srgbClr val="000000"/>
              </a:solidFill>
              <a:latin typeface="Arial"/>
              <a:ea typeface="Arial"/>
              <a:cs typeface="Arial"/>
              <a:sym typeface="Arial"/>
            </a:endParaRPr>
          </a:p>
          <a:p>
            <a:pPr indent="-285750" lvl="0" marL="400050" marR="0" rtl="0" algn="l">
              <a:lnSpc>
                <a:spcPct val="100000"/>
              </a:lnSpc>
              <a:spcBef>
                <a:spcPts val="1200"/>
              </a:spcBef>
              <a:spcAft>
                <a:spcPts val="0"/>
              </a:spcAft>
              <a:buClr>
                <a:schemeClr val="dk1"/>
              </a:buClr>
              <a:buSzPts val="1800"/>
              <a:buFont typeface="Arial"/>
              <a:buChar char="•"/>
            </a:pPr>
            <a:r>
              <a:rPr b="1" i="0" lang="en-US" sz="2800" u="none" cap="none" strike="noStrike">
                <a:solidFill>
                  <a:schemeClr val="dk1"/>
                </a:solidFill>
                <a:latin typeface="Lato"/>
                <a:ea typeface="Lato"/>
                <a:cs typeface="Lato"/>
                <a:sym typeface="Lato"/>
              </a:rPr>
              <a:t>Incorporate both </a:t>
            </a:r>
            <a:r>
              <a:rPr b="1" i="0" lang="en-US" sz="2800" u="none" cap="none" strike="noStrike">
                <a:solidFill>
                  <a:srgbClr val="F76B1D"/>
                </a:solidFill>
                <a:latin typeface="Lato"/>
                <a:ea typeface="Lato"/>
                <a:cs typeface="Lato"/>
                <a:sym typeface="Lato"/>
              </a:rPr>
              <a:t>team-based</a:t>
            </a:r>
            <a:r>
              <a:rPr b="1" i="0" lang="en-US" sz="2800" u="none" cap="none" strike="noStrike">
                <a:solidFill>
                  <a:schemeClr val="dk1"/>
                </a:solidFill>
                <a:latin typeface="Lato"/>
                <a:ea typeface="Lato"/>
                <a:cs typeface="Lato"/>
                <a:sym typeface="Lato"/>
              </a:rPr>
              <a:t> and </a:t>
            </a:r>
            <a:r>
              <a:rPr b="1" i="0" lang="en-US" sz="2800" u="none" cap="none" strike="noStrike">
                <a:solidFill>
                  <a:srgbClr val="F76B1D"/>
                </a:solidFill>
                <a:latin typeface="Lato"/>
                <a:ea typeface="Lato"/>
                <a:cs typeface="Lato"/>
                <a:sym typeface="Lato"/>
              </a:rPr>
              <a:t>tangible</a:t>
            </a:r>
            <a:r>
              <a:rPr b="1" i="0" lang="en-US" sz="2800" u="none" cap="none" strike="noStrike">
                <a:solidFill>
                  <a:schemeClr val="dk1"/>
                </a:solidFill>
                <a:latin typeface="Lato"/>
                <a:ea typeface="Lato"/>
                <a:cs typeface="Lato"/>
                <a:sym typeface="Lato"/>
              </a:rPr>
              <a:t> rewards </a:t>
            </a:r>
            <a:br>
              <a:rPr b="1" i="0" lang="en-US" sz="2800" u="none" cap="none" strike="noStrike">
                <a:solidFill>
                  <a:schemeClr val="dk1"/>
                </a:solidFill>
                <a:latin typeface="Lato"/>
                <a:ea typeface="Lato"/>
                <a:cs typeface="Lato"/>
                <a:sym typeface="Lato"/>
              </a:rPr>
            </a:br>
            <a:r>
              <a:rPr b="1" i="0" lang="en-US" sz="2800" u="none" cap="none" strike="noStrike">
                <a:solidFill>
                  <a:schemeClr val="dk1"/>
                </a:solidFill>
                <a:latin typeface="Lato"/>
                <a:ea typeface="Lato"/>
                <a:cs typeface="Lato"/>
                <a:sym typeface="Lato"/>
              </a:rPr>
              <a:t>i.e. certificates, group celebrations, a mention on a recognition board, etc.</a:t>
            </a:r>
            <a:endParaRPr b="0" i="0" sz="1400" u="none" cap="none" strike="noStrike">
              <a:solidFill>
                <a:srgbClr val="000000"/>
              </a:solidFill>
              <a:latin typeface="Arial"/>
              <a:ea typeface="Arial"/>
              <a:cs typeface="Arial"/>
              <a:sym typeface="Arial"/>
            </a:endParaRPr>
          </a:p>
          <a:p>
            <a:pPr indent="-171450" lvl="0" marL="400050" marR="0" rtl="0" algn="l">
              <a:lnSpc>
                <a:spcPct val="100000"/>
              </a:lnSpc>
              <a:spcBef>
                <a:spcPts val="1200"/>
              </a:spcBef>
              <a:spcAft>
                <a:spcPts val="600"/>
              </a:spcAft>
              <a:buClr>
                <a:schemeClr val="dk1"/>
              </a:buClr>
              <a:buSzPts val="1800"/>
              <a:buFont typeface="Arial"/>
              <a:buNone/>
            </a:pPr>
            <a:r>
              <a:t/>
            </a:r>
            <a:endParaRPr b="1" i="0" sz="2400" u="none" cap="none" strike="noStrike">
              <a:solidFill>
                <a:schemeClr val="dk1"/>
              </a:solidFill>
              <a:latin typeface="Lato"/>
              <a:ea typeface="Lato"/>
              <a:cs typeface="Lato"/>
              <a:sym typeface="Lato"/>
            </a:endParaRPr>
          </a:p>
        </p:txBody>
      </p:sp>
      <p:pic>
        <p:nvPicPr>
          <p:cNvPr id="490" name="Google Shape;490;p19"/>
          <p:cNvPicPr preferRelativeResize="0"/>
          <p:nvPr/>
        </p:nvPicPr>
        <p:blipFill rotWithShape="1">
          <a:blip r:embed="rId4">
            <a:alphaModFix/>
          </a:blip>
          <a:srcRect b="0" l="0" r="0" t="0"/>
          <a:stretch/>
        </p:blipFill>
        <p:spPr>
          <a:xfrm>
            <a:off x="93315" y="46223"/>
            <a:ext cx="3035899" cy="503415"/>
          </a:xfrm>
          <a:prstGeom prst="rect">
            <a:avLst/>
          </a:prstGeom>
          <a:noFill/>
          <a:ln>
            <a:noFill/>
          </a:ln>
        </p:spPr>
      </p:pic>
      <p:pic>
        <p:nvPicPr>
          <p:cNvPr id="491" name="Google Shape;491;p19"/>
          <p:cNvPicPr preferRelativeResize="0"/>
          <p:nvPr/>
        </p:nvPicPr>
        <p:blipFill rotWithShape="1">
          <a:blip r:embed="rId5">
            <a:alphaModFix/>
          </a:blip>
          <a:srcRect b="0" l="0" r="0" t="0"/>
          <a:stretch/>
        </p:blipFill>
        <p:spPr>
          <a:xfrm>
            <a:off x="3023135" y="-5950"/>
            <a:ext cx="1901852" cy="728883"/>
          </a:xfrm>
          <a:prstGeom prst="rect">
            <a:avLst/>
          </a:prstGeom>
          <a:noFill/>
          <a:ln>
            <a:noFill/>
          </a:ln>
        </p:spPr>
      </p:pic>
      <p:sp>
        <p:nvSpPr>
          <p:cNvPr id="492" name="Google Shape;492;p19"/>
          <p:cNvSpPr/>
          <p:nvPr/>
        </p:nvSpPr>
        <p:spPr>
          <a:xfrm>
            <a:off x="4921839" y="-46223"/>
            <a:ext cx="45719" cy="6858000"/>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493" name="Google Shape;493;p19"/>
          <p:cNvPicPr preferRelativeResize="0"/>
          <p:nvPr/>
        </p:nvPicPr>
        <p:blipFill rotWithShape="1">
          <a:blip r:embed="rId6">
            <a:alphaModFix/>
          </a:blip>
          <a:srcRect b="0" l="0" r="0" t="0"/>
          <a:stretch/>
        </p:blipFill>
        <p:spPr>
          <a:xfrm>
            <a:off x="75037" y="2727734"/>
            <a:ext cx="2836990" cy="2157616"/>
          </a:xfrm>
          <a:prstGeom prst="rect">
            <a:avLst/>
          </a:prstGeom>
          <a:noFill/>
          <a:ln>
            <a:noFill/>
          </a:ln>
          <a:effectLst>
            <a:outerShdw blurRad="292100" rotWithShape="0" algn="tl" dir="2700000" dist="139700">
              <a:srgbClr val="333333">
                <a:alpha val="64313"/>
              </a:srgbClr>
            </a:outerShdw>
          </a:effectLst>
        </p:spPr>
      </p:pic>
      <p:pic>
        <p:nvPicPr>
          <p:cNvPr id="494" name="Google Shape;494;p19"/>
          <p:cNvPicPr preferRelativeResize="0"/>
          <p:nvPr/>
        </p:nvPicPr>
        <p:blipFill rotWithShape="1">
          <a:blip r:embed="rId7">
            <a:alphaModFix/>
          </a:blip>
          <a:srcRect b="0" l="0" r="0" t="0"/>
          <a:stretch/>
        </p:blipFill>
        <p:spPr>
          <a:xfrm>
            <a:off x="1611264" y="4106543"/>
            <a:ext cx="3453396" cy="2778827"/>
          </a:xfrm>
          <a:prstGeom prst="rect">
            <a:avLst/>
          </a:prstGeom>
          <a:noFill/>
          <a:ln>
            <a:noFill/>
          </a:ln>
          <a:effectLst>
            <a:outerShdw blurRad="292100" rotWithShape="0" algn="tl" dir="2700000" dist="139700">
              <a:srgbClr val="333333">
                <a:alpha val="64313"/>
              </a:srgbClr>
            </a:outerShdw>
          </a:effectLst>
        </p:spPr>
      </p:pic>
      <p:sp>
        <p:nvSpPr>
          <p:cNvPr id="495" name="Google Shape;495;p19"/>
          <p:cNvSpPr txBox="1"/>
          <p:nvPr/>
        </p:nvSpPr>
        <p:spPr>
          <a:xfrm>
            <a:off x="2736166" y="4635306"/>
            <a:ext cx="1033976" cy="15860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pic>
        <p:nvPicPr>
          <p:cNvPr descr="One yellow paper airplane in a group of white" id="500" name="Google Shape;500;p20"/>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501" name="Google Shape;501;p20"/>
          <p:cNvSpPr/>
          <p:nvPr/>
        </p:nvSpPr>
        <p:spPr>
          <a:xfrm>
            <a:off x="0" y="2949677"/>
            <a:ext cx="12192000" cy="2005781"/>
          </a:xfrm>
          <a:prstGeom prst="rect">
            <a:avLst/>
          </a:prstGeom>
          <a:solidFill>
            <a:schemeClr val="lt1">
              <a:alpha val="89411"/>
            </a:schemeClr>
          </a:solidFill>
          <a:ln>
            <a:noFill/>
          </a:ln>
          <a:effectLst>
            <a:outerShdw blurRad="50800" rotWithShape="0" algn="tl" dir="2700000" dist="38100">
              <a:srgbClr val="000000">
                <a:alpha val="40000"/>
              </a:srgbClr>
            </a:outerShdw>
          </a:effectLst>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502" name="Google Shape;502;p20"/>
          <p:cNvSpPr txBox="1"/>
          <p:nvPr/>
        </p:nvSpPr>
        <p:spPr>
          <a:xfrm>
            <a:off x="607608" y="3548075"/>
            <a:ext cx="5792411" cy="1046386"/>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Clr>
                <a:srgbClr val="000000"/>
              </a:buClr>
              <a:buSzPts val="6000"/>
              <a:buFont typeface="Arial"/>
              <a:buNone/>
            </a:pPr>
            <a:r>
              <a:rPr b="0" i="1" lang="en-US" sz="6000" u="none" cap="none" strike="noStrike">
                <a:solidFill>
                  <a:srgbClr val="000000"/>
                </a:solidFill>
                <a:latin typeface="Lato Black"/>
                <a:ea typeface="Lato Black"/>
                <a:cs typeface="Lato Black"/>
                <a:sym typeface="Lato Black"/>
              </a:rPr>
              <a:t>Activation</a:t>
            </a:r>
            <a:endParaRPr b="0" i="0" sz="1400" u="none" cap="none" strike="noStrike">
              <a:solidFill>
                <a:srgbClr val="000000"/>
              </a:solidFill>
              <a:latin typeface="Arial"/>
              <a:ea typeface="Arial"/>
              <a:cs typeface="Arial"/>
              <a:sym typeface="Arial"/>
            </a:endParaRPr>
          </a:p>
        </p:txBody>
      </p:sp>
      <p:pic>
        <p:nvPicPr>
          <p:cNvPr id="503" name="Google Shape;503;p20"/>
          <p:cNvPicPr preferRelativeResize="0"/>
          <p:nvPr/>
        </p:nvPicPr>
        <p:blipFill rotWithShape="1">
          <a:blip r:embed="rId4">
            <a:alphaModFix/>
          </a:blip>
          <a:srcRect b="0" l="0" r="0" t="0"/>
          <a:stretch/>
        </p:blipFill>
        <p:spPr>
          <a:xfrm>
            <a:off x="3083522" y="6077136"/>
            <a:ext cx="3959129" cy="651904"/>
          </a:xfrm>
          <a:prstGeom prst="rect">
            <a:avLst/>
          </a:prstGeom>
          <a:noFill/>
          <a:ln>
            <a:noFill/>
          </a:ln>
        </p:spPr>
      </p:pic>
      <p:pic>
        <p:nvPicPr>
          <p:cNvPr id="504" name="Google Shape;504;p20"/>
          <p:cNvPicPr preferRelativeResize="0"/>
          <p:nvPr/>
        </p:nvPicPr>
        <p:blipFill rotWithShape="1">
          <a:blip r:embed="rId5">
            <a:alphaModFix/>
          </a:blip>
          <a:srcRect b="0" l="0" r="0" t="0"/>
          <a:stretch/>
        </p:blipFill>
        <p:spPr>
          <a:xfrm>
            <a:off x="6844652" y="5939642"/>
            <a:ext cx="2387732" cy="918358"/>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pic>
        <p:nvPicPr>
          <p:cNvPr descr="3D swirl of cords on a blue background" id="510" name="Google Shape;510;p4"/>
          <p:cNvPicPr preferRelativeResize="0"/>
          <p:nvPr/>
        </p:nvPicPr>
        <p:blipFill rotWithShape="1">
          <a:blip r:embed="rId3">
            <a:alphaModFix/>
          </a:blip>
          <a:srcRect b="0" l="0" r="0" t="0"/>
          <a:stretch/>
        </p:blipFill>
        <p:spPr>
          <a:xfrm>
            <a:off x="0" y="0"/>
            <a:ext cx="12191999" cy="6857999"/>
          </a:xfrm>
          <a:prstGeom prst="rect">
            <a:avLst/>
          </a:prstGeom>
          <a:noFill/>
          <a:ln>
            <a:noFill/>
          </a:ln>
        </p:spPr>
      </p:pic>
      <p:sp>
        <p:nvSpPr>
          <p:cNvPr id="511" name="Google Shape;511;p4"/>
          <p:cNvSpPr/>
          <p:nvPr/>
        </p:nvSpPr>
        <p:spPr>
          <a:xfrm>
            <a:off x="838200" y="899652"/>
            <a:ext cx="10515600" cy="4771185"/>
          </a:xfrm>
          <a:prstGeom prst="rect">
            <a:avLst/>
          </a:prstGeom>
          <a:solidFill>
            <a:schemeClr val="lt1">
              <a:alpha val="91372"/>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6600"/>
              <a:buFont typeface="Calibri"/>
              <a:buNone/>
            </a:pPr>
            <a:r>
              <a:t/>
            </a:r>
            <a:endParaRPr b="0" i="0" sz="6600" u="none" cap="none" strike="noStrike">
              <a:solidFill>
                <a:srgbClr val="000000"/>
              </a:solidFill>
              <a:latin typeface="Lato"/>
              <a:ea typeface="Lato"/>
              <a:cs typeface="Lato"/>
              <a:sym typeface="Lato"/>
            </a:endParaRPr>
          </a:p>
        </p:txBody>
      </p:sp>
      <p:pic>
        <p:nvPicPr>
          <p:cNvPr descr="Logo&#10;&#10;Description automatically generated" id="512" name="Google Shape;512;p4"/>
          <p:cNvPicPr preferRelativeResize="0"/>
          <p:nvPr/>
        </p:nvPicPr>
        <p:blipFill rotWithShape="1">
          <a:blip r:embed="rId4">
            <a:alphaModFix/>
          </a:blip>
          <a:srcRect b="0" l="0" r="0" t="0"/>
          <a:stretch/>
        </p:blipFill>
        <p:spPr>
          <a:xfrm>
            <a:off x="2844229" y="5840533"/>
            <a:ext cx="3959129" cy="909824"/>
          </a:xfrm>
          <a:prstGeom prst="rect">
            <a:avLst/>
          </a:prstGeom>
          <a:noFill/>
          <a:ln>
            <a:noFill/>
          </a:ln>
        </p:spPr>
      </p:pic>
      <p:pic>
        <p:nvPicPr>
          <p:cNvPr id="513" name="Google Shape;513;p4"/>
          <p:cNvPicPr preferRelativeResize="0"/>
          <p:nvPr/>
        </p:nvPicPr>
        <p:blipFill rotWithShape="1">
          <a:blip r:embed="rId5">
            <a:alphaModFix/>
          </a:blip>
          <a:srcRect b="0" l="0" r="0" t="0"/>
          <a:stretch/>
        </p:blipFill>
        <p:spPr>
          <a:xfrm>
            <a:off x="6605359" y="5831999"/>
            <a:ext cx="2387732" cy="918358"/>
          </a:xfrm>
          <a:prstGeom prst="rect">
            <a:avLst/>
          </a:prstGeom>
          <a:noFill/>
          <a:ln>
            <a:noFill/>
          </a:ln>
        </p:spPr>
      </p:pic>
      <p:sp>
        <p:nvSpPr>
          <p:cNvPr id="514" name="Google Shape;514;p4"/>
          <p:cNvSpPr txBox="1"/>
          <p:nvPr/>
        </p:nvSpPr>
        <p:spPr>
          <a:xfrm>
            <a:off x="1136108" y="905044"/>
            <a:ext cx="7038849" cy="1025739"/>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Clr>
                <a:srgbClr val="000000"/>
              </a:buClr>
              <a:buSzPts val="2133"/>
              <a:buFont typeface="Arial"/>
              <a:buNone/>
            </a:pPr>
            <a:r>
              <a:rPr b="0" i="0" lang="en-US" sz="2133" u="none" cap="none" strike="noStrike">
                <a:solidFill>
                  <a:srgbClr val="000000"/>
                </a:solidFill>
                <a:latin typeface="Lato"/>
                <a:ea typeface="Lato"/>
                <a:cs typeface="Lato"/>
                <a:sym typeface="Lato"/>
              </a:rPr>
              <a:t>Using PE to support your teams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733"/>
              <a:buFont typeface="Arial"/>
              <a:buNone/>
            </a:pPr>
            <a:r>
              <a:rPr b="1" i="0" lang="en-US" sz="3733" u="none" cap="none" strike="noStrike">
                <a:solidFill>
                  <a:srgbClr val="000000"/>
                </a:solidFill>
                <a:latin typeface="Lato"/>
                <a:ea typeface="Lato"/>
                <a:cs typeface="Lato"/>
                <a:sym typeface="Lato"/>
              </a:rPr>
              <a:t>Breakout Planning Instructions</a:t>
            </a:r>
            <a:endParaRPr b="0" i="0" sz="3733" u="none" cap="none" strike="noStrike">
              <a:solidFill>
                <a:srgbClr val="000000"/>
              </a:solidFill>
              <a:latin typeface="Lato"/>
              <a:ea typeface="Lato"/>
              <a:cs typeface="Lato"/>
              <a:sym typeface="Lato"/>
            </a:endParaRPr>
          </a:p>
        </p:txBody>
      </p:sp>
      <p:cxnSp>
        <p:nvCxnSpPr>
          <p:cNvPr id="515" name="Google Shape;515;p4"/>
          <p:cNvCxnSpPr/>
          <p:nvPr/>
        </p:nvCxnSpPr>
        <p:spPr>
          <a:xfrm>
            <a:off x="2078782" y="1943522"/>
            <a:ext cx="4457700" cy="0"/>
          </a:xfrm>
          <a:prstGeom prst="straightConnector1">
            <a:avLst/>
          </a:prstGeom>
          <a:noFill/>
          <a:ln cap="flat" cmpd="sng" w="38100">
            <a:solidFill>
              <a:srgbClr val="ED7D31"/>
            </a:solidFill>
            <a:prstDash val="dot"/>
            <a:miter lim="800000"/>
            <a:headEnd len="sm" w="sm" type="none"/>
            <a:tailEnd len="sm" w="sm" type="none"/>
          </a:ln>
        </p:spPr>
      </p:cxnSp>
      <p:sp>
        <p:nvSpPr>
          <p:cNvPr id="516" name="Google Shape;516;p4"/>
          <p:cNvSpPr txBox="1"/>
          <p:nvPr/>
        </p:nvSpPr>
        <p:spPr>
          <a:xfrm>
            <a:off x="1136108" y="1984302"/>
            <a:ext cx="5972616" cy="3609519"/>
          </a:xfrm>
          <a:prstGeom prst="rect">
            <a:avLst/>
          </a:prstGeom>
          <a:noFill/>
          <a:ln>
            <a:noFill/>
          </a:ln>
        </p:spPr>
        <p:txBody>
          <a:bodyPr anchorCtr="0" anchor="t" bIns="60925" lIns="121900" spcFirstLastPara="1" rIns="121900" wrap="square" tIns="60925">
            <a:normAutofit lnSpcReduction="10000"/>
          </a:bodyPr>
          <a:lstStyle/>
          <a:p>
            <a:pPr indent="0" lvl="0" marL="0" marR="0" rtl="0" algn="l">
              <a:lnSpc>
                <a:spcPct val="90000"/>
              </a:lnSpc>
              <a:spcBef>
                <a:spcPts val="1600"/>
              </a:spcBef>
              <a:spcAft>
                <a:spcPts val="0"/>
              </a:spcAft>
              <a:buClr>
                <a:srgbClr val="3F3F3F"/>
              </a:buClr>
              <a:buSzPts val="2133"/>
              <a:buFont typeface="Arial"/>
              <a:buNone/>
            </a:pPr>
            <a:r>
              <a:rPr b="0" i="0" lang="en-US" sz="2133" u="none" cap="none" strike="noStrike">
                <a:solidFill>
                  <a:srgbClr val="000000"/>
                </a:solidFill>
                <a:latin typeface="Lato"/>
                <a:ea typeface="Lato"/>
                <a:cs typeface="Lato"/>
                <a:sym typeface="Lato"/>
              </a:rPr>
              <a:t>Using your </a:t>
            </a:r>
            <a:r>
              <a:rPr b="1" i="0" lang="en-US" sz="2133" u="none" cap="none" strike="noStrike">
                <a:solidFill>
                  <a:srgbClr val="000000"/>
                </a:solidFill>
                <a:latin typeface="Lato"/>
                <a:ea typeface="Lato"/>
                <a:cs typeface="Lato"/>
                <a:sym typeface="Lato"/>
              </a:rPr>
              <a:t>Engagement Ideation </a:t>
            </a:r>
            <a:r>
              <a:rPr b="0" i="0" lang="en-US" sz="2133" u="none" cap="none" strike="noStrike">
                <a:solidFill>
                  <a:srgbClr val="000000"/>
                </a:solidFill>
                <a:latin typeface="Lato"/>
                <a:ea typeface="Lato"/>
                <a:cs typeface="Lato"/>
                <a:sym typeface="Lato"/>
              </a:rPr>
              <a:t>handout:</a:t>
            </a:r>
            <a:endParaRPr b="0" i="0" sz="1400" u="none" cap="none" strike="noStrike">
              <a:solidFill>
                <a:srgbClr val="000000"/>
              </a:solidFill>
              <a:latin typeface="Arial"/>
              <a:ea typeface="Arial"/>
              <a:cs typeface="Arial"/>
              <a:sym typeface="Arial"/>
            </a:endParaRPr>
          </a:p>
          <a:p>
            <a:pPr indent="-228594" lvl="0" marL="228594" marR="0" rtl="0" algn="l">
              <a:lnSpc>
                <a:spcPct val="90000"/>
              </a:lnSpc>
              <a:spcBef>
                <a:spcPts val="1600"/>
              </a:spcBef>
              <a:spcAft>
                <a:spcPts val="0"/>
              </a:spcAft>
              <a:buClr>
                <a:srgbClr val="3F3F3F"/>
              </a:buClr>
              <a:buSzPts val="2133"/>
              <a:buFont typeface="Arial"/>
              <a:buChar char="•"/>
            </a:pPr>
            <a:r>
              <a:rPr b="1" i="0" lang="en-US" sz="2133" u="none" cap="none" strike="noStrike">
                <a:solidFill>
                  <a:srgbClr val="000000"/>
                </a:solidFill>
                <a:latin typeface="Lato"/>
                <a:ea typeface="Lato"/>
                <a:cs typeface="Lato"/>
                <a:sym typeface="Lato"/>
              </a:rPr>
              <a:t>Step 1</a:t>
            </a:r>
            <a:r>
              <a:rPr b="0" i="0" lang="en-US" sz="2133" u="none" cap="none" strike="noStrike">
                <a:solidFill>
                  <a:srgbClr val="000000"/>
                </a:solidFill>
                <a:latin typeface="Lato"/>
                <a:ea typeface="Lato"/>
                <a:cs typeface="Lato"/>
                <a:sym typeface="Lato"/>
              </a:rPr>
              <a:t>: Share one way you plan on </a:t>
            </a:r>
            <a:r>
              <a:rPr b="1" i="0" lang="en-US" sz="2133" u="none" cap="none" strike="noStrike">
                <a:solidFill>
                  <a:srgbClr val="000000"/>
                </a:solidFill>
                <a:latin typeface="Lato"/>
                <a:ea typeface="Lato"/>
                <a:cs typeface="Lato"/>
                <a:sym typeface="Lato"/>
              </a:rPr>
              <a:t>Leading, Communicating</a:t>
            </a:r>
            <a:r>
              <a:rPr b="0" i="0" lang="en-US" sz="2133" u="none" cap="none" strike="noStrike">
                <a:solidFill>
                  <a:srgbClr val="000000"/>
                </a:solidFill>
                <a:latin typeface="Lato"/>
                <a:ea typeface="Lato"/>
                <a:cs typeface="Lato"/>
                <a:sym typeface="Lato"/>
              </a:rPr>
              <a:t>, and providing </a:t>
            </a:r>
            <a:r>
              <a:rPr b="1" i="0" lang="en-US" sz="2133" u="none" cap="none" strike="noStrike">
                <a:solidFill>
                  <a:srgbClr val="000000"/>
                </a:solidFill>
                <a:latin typeface="Lato"/>
                <a:ea typeface="Lato"/>
                <a:cs typeface="Lato"/>
                <a:sym typeface="Lato"/>
              </a:rPr>
              <a:t>Recognition and Reward </a:t>
            </a:r>
            <a:r>
              <a:rPr b="0" i="0" lang="en-US" sz="2133" u="none" cap="none" strike="noStrike">
                <a:solidFill>
                  <a:srgbClr val="000000"/>
                </a:solidFill>
                <a:latin typeface="Lato"/>
                <a:ea typeface="Lato"/>
                <a:cs typeface="Lato"/>
                <a:sym typeface="Lato"/>
              </a:rPr>
              <a:t>to your team regarding engagement with PE.</a:t>
            </a:r>
            <a:endParaRPr b="0" i="0" sz="1400" u="none" cap="none" strike="noStrike">
              <a:solidFill>
                <a:srgbClr val="000000"/>
              </a:solidFill>
              <a:latin typeface="Arial"/>
              <a:ea typeface="Arial"/>
              <a:cs typeface="Arial"/>
              <a:sym typeface="Arial"/>
            </a:endParaRPr>
          </a:p>
          <a:p>
            <a:pPr indent="-228594" lvl="0" marL="228594" marR="0" rtl="0" algn="l">
              <a:lnSpc>
                <a:spcPct val="90000"/>
              </a:lnSpc>
              <a:spcBef>
                <a:spcPts val="1600"/>
              </a:spcBef>
              <a:spcAft>
                <a:spcPts val="0"/>
              </a:spcAft>
              <a:buClr>
                <a:srgbClr val="3F3F3F"/>
              </a:buClr>
              <a:buSzPts val="2133"/>
              <a:buFont typeface="Arial"/>
              <a:buChar char="•"/>
            </a:pPr>
            <a:r>
              <a:rPr b="1" i="0" lang="en-US" sz="2133" u="none" cap="none" strike="noStrike">
                <a:solidFill>
                  <a:srgbClr val="000000"/>
                </a:solidFill>
                <a:latin typeface="Lato"/>
                <a:ea typeface="Lato"/>
                <a:cs typeface="Lato"/>
                <a:sym typeface="Lato"/>
              </a:rPr>
              <a:t>Step 2:</a:t>
            </a:r>
            <a:r>
              <a:rPr b="0" i="0" lang="en-US" sz="2133" u="none" cap="none" strike="noStrike">
                <a:solidFill>
                  <a:srgbClr val="000000"/>
                </a:solidFill>
                <a:latin typeface="Lato"/>
                <a:ea typeface="Lato"/>
                <a:cs typeface="Lato"/>
                <a:sym typeface="Lato"/>
              </a:rPr>
              <a:t> Select a notetaker/spokesman for debrief time. </a:t>
            </a:r>
            <a:endParaRPr b="1" i="0" sz="2133" u="none" cap="none" strike="noStrike">
              <a:solidFill>
                <a:srgbClr val="000000"/>
              </a:solidFill>
              <a:latin typeface="Lato"/>
              <a:ea typeface="Lato"/>
              <a:cs typeface="Lato"/>
              <a:sym typeface="Lato"/>
            </a:endParaRPr>
          </a:p>
          <a:p>
            <a:pPr indent="-228594" lvl="0" marL="228594" marR="0" rtl="0" algn="l">
              <a:lnSpc>
                <a:spcPct val="90000"/>
              </a:lnSpc>
              <a:spcBef>
                <a:spcPts val="1600"/>
              </a:spcBef>
              <a:spcAft>
                <a:spcPts val="0"/>
              </a:spcAft>
              <a:buClr>
                <a:srgbClr val="3F3F3F"/>
              </a:buClr>
              <a:buSzPts val="2133"/>
              <a:buFont typeface="Arial"/>
              <a:buChar char="•"/>
            </a:pPr>
            <a:r>
              <a:rPr b="1" i="0" lang="en-US" sz="2133" u="none" cap="none" strike="noStrike">
                <a:solidFill>
                  <a:srgbClr val="000000"/>
                </a:solidFill>
                <a:latin typeface="Lato"/>
                <a:ea typeface="Lato"/>
                <a:cs typeface="Lato"/>
                <a:sym typeface="Lato"/>
              </a:rPr>
              <a:t>Step 3:</a:t>
            </a:r>
            <a:r>
              <a:rPr b="0" i="0" lang="en-US" sz="2133" u="none" cap="none" strike="noStrike">
                <a:solidFill>
                  <a:srgbClr val="000000"/>
                </a:solidFill>
                <a:latin typeface="Lato"/>
                <a:ea typeface="Lato"/>
                <a:cs typeface="Lato"/>
                <a:sym typeface="Lato"/>
              </a:rPr>
              <a:t> Begin capturing your team’s thoughts. Capture your </a:t>
            </a:r>
            <a:r>
              <a:rPr b="1" i="0" lang="en-US" sz="2133" u="none" cap="none" strike="noStrike">
                <a:solidFill>
                  <a:srgbClr val="000000"/>
                </a:solidFill>
                <a:latin typeface="Lato Black"/>
                <a:ea typeface="Lato Black"/>
                <a:cs typeface="Lato Black"/>
                <a:sym typeface="Lato Black"/>
              </a:rPr>
              <a:t>three best ideas </a:t>
            </a:r>
            <a:r>
              <a:rPr b="0" i="0" lang="en-US" sz="2133" u="none" cap="none" strike="noStrike">
                <a:solidFill>
                  <a:srgbClr val="000000"/>
                </a:solidFill>
                <a:latin typeface="Lato"/>
                <a:ea typeface="Lato"/>
                <a:cs typeface="Lato"/>
                <a:sym typeface="Lato"/>
              </a:rPr>
              <a:t>to share with the group.</a:t>
            </a:r>
            <a:endParaRPr b="0" i="0" sz="2667" u="none" cap="none" strike="noStrike">
              <a:solidFill>
                <a:srgbClr val="000000"/>
              </a:solidFill>
              <a:latin typeface="Lato"/>
              <a:ea typeface="Lato"/>
              <a:cs typeface="Lato"/>
              <a:sym typeface="Lato"/>
            </a:endParaRPr>
          </a:p>
        </p:txBody>
      </p:sp>
      <p:pic>
        <p:nvPicPr>
          <p:cNvPr id="517" name="Google Shape;517;p4"/>
          <p:cNvPicPr preferRelativeResize="0"/>
          <p:nvPr/>
        </p:nvPicPr>
        <p:blipFill>
          <a:blip r:embed="rId6">
            <a:alphaModFix/>
          </a:blip>
          <a:stretch>
            <a:fillRect/>
          </a:stretch>
        </p:blipFill>
        <p:spPr>
          <a:xfrm>
            <a:off x="7941675" y="1674124"/>
            <a:ext cx="2904075" cy="3771725"/>
          </a:xfrm>
          <a:prstGeom prst="rect">
            <a:avLst/>
          </a:prstGeom>
          <a:noFill/>
          <a:ln>
            <a:noFill/>
          </a:ln>
          <a:effectLst>
            <a:outerShdw blurRad="292100" rotWithShape="0" algn="tl" dir="2700000" dist="139700">
              <a:srgbClr val="333333">
                <a:alpha val="64310"/>
              </a:srgbClr>
            </a:outerShdw>
          </a:effectLst>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54000"/>
          </a:blip>
          <a:stretch>
            <a:fillRect/>
          </a:stretch>
        </a:blipFill>
      </p:bgPr>
    </p:bg>
    <p:spTree>
      <p:nvGrpSpPr>
        <p:cNvPr id="521" name="Shape 521"/>
        <p:cNvGrpSpPr/>
        <p:nvPr/>
      </p:nvGrpSpPr>
      <p:grpSpPr>
        <a:xfrm>
          <a:off x="0" y="0"/>
          <a:ext cx="0" cy="0"/>
          <a:chOff x="0" y="0"/>
          <a:chExt cx="0" cy="0"/>
        </a:xfrm>
      </p:grpSpPr>
      <p:sp>
        <p:nvSpPr>
          <p:cNvPr id="522" name="Google Shape;522;p23"/>
          <p:cNvSpPr txBox="1"/>
          <p:nvPr>
            <p:ph type="title"/>
          </p:nvPr>
        </p:nvSpPr>
        <p:spPr>
          <a:xfrm>
            <a:off x="594851" y="62539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Lato Black"/>
              <a:buNone/>
            </a:pPr>
            <a:r>
              <a:rPr lang="en-US">
                <a:latin typeface="Lato Black"/>
                <a:ea typeface="Lato Black"/>
                <a:cs typeface="Lato Black"/>
                <a:sym typeface="Lato Black"/>
              </a:rPr>
              <a:t>Next Steps and Resources</a:t>
            </a:r>
            <a:endParaRPr/>
          </a:p>
        </p:txBody>
      </p:sp>
      <p:sp>
        <p:nvSpPr>
          <p:cNvPr id="523" name="Google Shape;523;p23"/>
          <p:cNvSpPr txBox="1"/>
          <p:nvPr>
            <p:ph idx="1" type="body"/>
          </p:nvPr>
        </p:nvSpPr>
        <p:spPr>
          <a:xfrm>
            <a:off x="1139356" y="2020888"/>
            <a:ext cx="5284052" cy="4351337"/>
          </a:xfrm>
          <a:prstGeom prst="rect">
            <a:avLst/>
          </a:prstGeom>
          <a:solidFill>
            <a:schemeClr val="lt1"/>
          </a:solid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a:latin typeface="Lato"/>
                <a:ea typeface="Lato"/>
                <a:cs typeface="Lato"/>
                <a:sym typeface="Lato"/>
              </a:rPr>
              <a:t>Continue engaging your team with your </a:t>
            </a:r>
            <a:br>
              <a:rPr lang="en-US" sz="2000">
                <a:latin typeface="Lato"/>
                <a:ea typeface="Lato"/>
                <a:cs typeface="Lato"/>
                <a:sym typeface="Lato"/>
              </a:rPr>
            </a:br>
            <a:r>
              <a:rPr lang="en-US" sz="2000">
                <a:latin typeface="Lato"/>
                <a:ea typeface="Lato"/>
                <a:cs typeface="Lato"/>
                <a:sym typeface="Lato"/>
              </a:rPr>
              <a:t>PE Growth Mindset Activation Card!</a:t>
            </a:r>
            <a:endParaRPr/>
          </a:p>
          <a:p>
            <a:pPr indent="-228600" lvl="0" marL="228600" rtl="0" algn="l">
              <a:lnSpc>
                <a:spcPct val="90000"/>
              </a:lnSpc>
              <a:spcBef>
                <a:spcPts val="1000"/>
              </a:spcBef>
              <a:spcAft>
                <a:spcPts val="0"/>
              </a:spcAft>
              <a:buClr>
                <a:schemeClr val="dk1"/>
              </a:buClr>
              <a:buSzPts val="2000"/>
              <a:buChar char="•"/>
            </a:pPr>
            <a:r>
              <a:rPr lang="en-US" sz="2000">
                <a:latin typeface="Lato"/>
                <a:ea typeface="Lato"/>
                <a:cs typeface="Lato"/>
                <a:sym typeface="Lato"/>
              </a:rPr>
              <a:t>Meet with your PE project team, and discuss one idea from leading with PE, communication, and reward and recognition that can be implemented within your organization.</a:t>
            </a:r>
            <a:endParaRPr/>
          </a:p>
          <a:p>
            <a:pPr indent="-228600" lvl="0" marL="228600" rtl="0" algn="l">
              <a:lnSpc>
                <a:spcPct val="90000"/>
              </a:lnSpc>
              <a:spcBef>
                <a:spcPts val="1000"/>
              </a:spcBef>
              <a:spcAft>
                <a:spcPts val="0"/>
              </a:spcAft>
              <a:buClr>
                <a:schemeClr val="dk1"/>
              </a:buClr>
              <a:buSzPts val="2000"/>
              <a:buChar char="•"/>
            </a:pPr>
            <a:r>
              <a:rPr lang="en-US" sz="2000">
                <a:latin typeface="Lato"/>
                <a:ea typeface="Lato"/>
                <a:cs typeface="Lato"/>
                <a:sym typeface="Lato"/>
              </a:rPr>
              <a:t>Review the provided resources from today’s session and share with others!</a:t>
            </a:r>
            <a:endParaRPr/>
          </a:p>
          <a:p>
            <a:pPr indent="-228600" lvl="0" marL="228600" rtl="0" algn="l">
              <a:lnSpc>
                <a:spcPct val="90000"/>
              </a:lnSpc>
              <a:spcBef>
                <a:spcPts val="1000"/>
              </a:spcBef>
              <a:spcAft>
                <a:spcPts val="0"/>
              </a:spcAft>
              <a:buClr>
                <a:schemeClr val="dk1"/>
              </a:buClr>
              <a:buSzPts val="2000"/>
              <a:buFont typeface="Arial"/>
              <a:buChar char="•"/>
            </a:pPr>
            <a:r>
              <a:rPr lang="en-US" sz="2000">
                <a:latin typeface="Lato"/>
                <a:ea typeface="Lato"/>
                <a:cs typeface="Lato"/>
                <a:sym typeface="Lato"/>
              </a:rPr>
              <a:t>Reach out to your CS Team with any questions!</a:t>
            </a:r>
            <a:endParaRPr/>
          </a:p>
          <a:p>
            <a:pPr indent="0" lvl="0" marL="0" rtl="0" algn="l">
              <a:lnSpc>
                <a:spcPct val="90000"/>
              </a:lnSpc>
              <a:spcBef>
                <a:spcPts val="1000"/>
              </a:spcBef>
              <a:spcAft>
                <a:spcPts val="0"/>
              </a:spcAft>
              <a:buClr>
                <a:schemeClr val="dk1"/>
              </a:buClr>
              <a:buSzPts val="2800"/>
              <a:buNone/>
            </a:pPr>
            <a:r>
              <a:t/>
            </a:r>
            <a:endParaRPr/>
          </a:p>
        </p:txBody>
      </p:sp>
      <p:pic>
        <p:nvPicPr>
          <p:cNvPr id="524" name="Google Shape;524;p23"/>
          <p:cNvPicPr preferRelativeResize="0"/>
          <p:nvPr/>
        </p:nvPicPr>
        <p:blipFill rotWithShape="1">
          <a:blip r:embed="rId4">
            <a:alphaModFix/>
          </a:blip>
          <a:srcRect b="0" l="0" r="0" t="0"/>
          <a:stretch/>
        </p:blipFill>
        <p:spPr>
          <a:xfrm>
            <a:off x="113177" y="95735"/>
            <a:ext cx="4110564" cy="676839"/>
          </a:xfrm>
          <a:prstGeom prst="rect">
            <a:avLst/>
          </a:prstGeom>
          <a:noFill/>
          <a:ln>
            <a:noFill/>
          </a:ln>
        </p:spPr>
      </p:pic>
      <p:pic>
        <p:nvPicPr>
          <p:cNvPr id="525" name="Google Shape;525;p23"/>
          <p:cNvPicPr preferRelativeResize="0"/>
          <p:nvPr/>
        </p:nvPicPr>
        <p:blipFill rotWithShape="1">
          <a:blip r:embed="rId5">
            <a:alphaModFix/>
          </a:blip>
          <a:srcRect b="0" l="0" r="0" t="0"/>
          <a:stretch/>
        </p:blipFill>
        <p:spPr>
          <a:xfrm>
            <a:off x="3966799" y="-25024"/>
            <a:ext cx="2387732" cy="918358"/>
          </a:xfrm>
          <a:prstGeom prst="rect">
            <a:avLst/>
          </a:prstGeom>
          <a:noFill/>
          <a:ln>
            <a:noFill/>
          </a:ln>
        </p:spPr>
      </p:pic>
      <p:grpSp>
        <p:nvGrpSpPr>
          <p:cNvPr id="526" name="Google Shape;526;p23"/>
          <p:cNvGrpSpPr/>
          <p:nvPr/>
        </p:nvGrpSpPr>
        <p:grpSpPr>
          <a:xfrm>
            <a:off x="7919102" y="2206602"/>
            <a:ext cx="3501065" cy="1201994"/>
            <a:chOff x="582645" y="383"/>
            <a:chExt cx="2174490" cy="1304694"/>
          </a:xfrm>
        </p:grpSpPr>
        <p:sp>
          <p:nvSpPr>
            <p:cNvPr id="527" name="Google Shape;527;p23"/>
            <p:cNvSpPr/>
            <p:nvPr/>
          </p:nvSpPr>
          <p:spPr>
            <a:xfrm>
              <a:off x="582645" y="383"/>
              <a:ext cx="2174490" cy="1304694"/>
            </a:xfrm>
            <a:prstGeom prst="rect">
              <a:avLst/>
            </a:prstGeom>
            <a:solidFill>
              <a:schemeClr val="accent2"/>
            </a:solid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8" name="Google Shape;528;p23"/>
            <p:cNvSpPr txBox="1"/>
            <p:nvPr/>
          </p:nvSpPr>
          <p:spPr>
            <a:xfrm>
              <a:off x="582645" y="383"/>
              <a:ext cx="2174490" cy="1106450"/>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rgbClr val="000000"/>
                </a:buClr>
                <a:buSzPts val="2000"/>
                <a:buFont typeface="Arial"/>
                <a:buNone/>
              </a:pPr>
              <a:r>
                <a:rPr b="1" lang="en-US" sz="2000">
                  <a:solidFill>
                    <a:schemeClr val="lt1"/>
                  </a:solidFill>
                  <a:latin typeface="Lato"/>
                  <a:ea typeface="Lato"/>
                  <a:cs typeface="Lato"/>
                  <a:sym typeface="Lato"/>
                </a:rPr>
                <a:t>Session </a:t>
              </a:r>
              <a:r>
                <a:rPr b="1" i="0" lang="en-US" sz="2000" u="none" cap="none" strike="noStrike">
                  <a:solidFill>
                    <a:schemeClr val="lt1"/>
                  </a:solidFill>
                  <a:latin typeface="Lato"/>
                  <a:ea typeface="Lato"/>
                  <a:cs typeface="Lato"/>
                  <a:sym typeface="Lato"/>
                </a:rPr>
                <a:t>Resource</a:t>
              </a:r>
              <a:r>
                <a:rPr b="1" lang="en-US" sz="2000">
                  <a:solidFill>
                    <a:schemeClr val="lt1"/>
                  </a:solidFill>
                  <a:latin typeface="Lato"/>
                  <a:ea typeface="Lato"/>
                  <a:cs typeface="Lato"/>
                  <a:sym typeface="Lato"/>
                </a:rPr>
                <a:t>s</a:t>
              </a:r>
              <a:endParaRPr b="1" i="0" sz="1800" u="none" cap="none" strike="noStrike">
                <a:solidFill>
                  <a:schemeClr val="lt1"/>
                </a:solidFill>
                <a:latin typeface="Lato"/>
                <a:ea typeface="Lato"/>
                <a:cs typeface="Lato"/>
                <a:sym typeface="Lato"/>
              </a:endParaRPr>
            </a:p>
          </p:txBody>
        </p:sp>
      </p:grpSp>
      <p:pic>
        <p:nvPicPr>
          <p:cNvPr id="529" name="Google Shape;529;p23"/>
          <p:cNvPicPr preferRelativeResize="0"/>
          <p:nvPr/>
        </p:nvPicPr>
        <p:blipFill>
          <a:blip r:embed="rId6">
            <a:alphaModFix/>
          </a:blip>
          <a:stretch>
            <a:fillRect/>
          </a:stretch>
        </p:blipFill>
        <p:spPr>
          <a:xfrm>
            <a:off x="8121896" y="3511092"/>
            <a:ext cx="3095625" cy="307657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pic>
        <p:nvPicPr>
          <p:cNvPr descr="Abstract image of a motion blur effect" id="535" name="Google Shape;535;p24"/>
          <p:cNvPicPr preferRelativeResize="0"/>
          <p:nvPr/>
        </p:nvPicPr>
        <p:blipFill rotWithShape="1">
          <a:blip r:embed="rId3">
            <a:alphaModFix/>
          </a:blip>
          <a:srcRect b="0" l="0" r="0" t="0"/>
          <a:stretch/>
        </p:blipFill>
        <p:spPr>
          <a:xfrm>
            <a:off x="0" y="0"/>
            <a:ext cx="12191999" cy="6858000"/>
          </a:xfrm>
          <a:prstGeom prst="rect">
            <a:avLst/>
          </a:prstGeom>
          <a:noFill/>
          <a:ln>
            <a:noFill/>
          </a:ln>
        </p:spPr>
      </p:pic>
      <p:sp>
        <p:nvSpPr>
          <p:cNvPr id="536" name="Google Shape;536;p24"/>
          <p:cNvSpPr/>
          <p:nvPr/>
        </p:nvSpPr>
        <p:spPr>
          <a:xfrm>
            <a:off x="0" y="1637735"/>
            <a:ext cx="12192000" cy="2637907"/>
          </a:xfrm>
          <a:prstGeom prst="rect">
            <a:avLst/>
          </a:prstGeom>
          <a:solidFill>
            <a:schemeClr val="lt1">
              <a:alpha val="8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6600"/>
              <a:buFont typeface="Calibri"/>
              <a:buNone/>
            </a:pPr>
            <a:r>
              <a:t/>
            </a:r>
            <a:endParaRPr b="0" i="0" sz="6600" u="none" cap="none" strike="noStrike">
              <a:solidFill>
                <a:srgbClr val="000000"/>
              </a:solidFill>
              <a:latin typeface="Lato"/>
              <a:ea typeface="Lato"/>
              <a:cs typeface="Lato"/>
              <a:sym typeface="Lato"/>
            </a:endParaRPr>
          </a:p>
        </p:txBody>
      </p:sp>
      <p:sp>
        <p:nvSpPr>
          <p:cNvPr id="537" name="Google Shape;537;p24"/>
          <p:cNvSpPr txBox="1"/>
          <p:nvPr/>
        </p:nvSpPr>
        <p:spPr>
          <a:xfrm>
            <a:off x="302202" y="2079525"/>
            <a:ext cx="11587596" cy="175432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800"/>
              <a:buFont typeface="Lato"/>
              <a:buNone/>
            </a:pPr>
            <a:r>
              <a:rPr b="0" i="0" lang="en-US" sz="4800" u="none" cap="none" strike="noStrike">
                <a:solidFill>
                  <a:srgbClr val="000000"/>
                </a:solidFill>
                <a:latin typeface="Lato"/>
                <a:ea typeface="Lato"/>
                <a:cs typeface="Lato"/>
                <a:sym typeface="Lato"/>
              </a:rPr>
              <a:t>Thank you for attending!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F79646"/>
              </a:buClr>
              <a:buSzPts val="6000"/>
              <a:buFont typeface="Lato"/>
              <a:buNone/>
            </a:pPr>
            <a:r>
              <a:rPr b="1" i="0" lang="en-US" sz="6000" u="none" cap="none" strike="noStrike">
                <a:solidFill>
                  <a:srgbClr val="F79646"/>
                </a:solidFill>
                <a:latin typeface="Lato"/>
                <a:ea typeface="Lato"/>
                <a:cs typeface="Lato"/>
                <a:sym typeface="Lato"/>
              </a:rPr>
              <a:t>Let’s continue the conversation… </a:t>
            </a:r>
            <a:endParaRPr b="0" i="0" sz="1400" u="none" cap="none" strike="noStrike">
              <a:solidFill>
                <a:srgbClr val="000000"/>
              </a:solidFill>
              <a:latin typeface="Arial"/>
              <a:ea typeface="Arial"/>
              <a:cs typeface="Arial"/>
              <a:sym typeface="Arial"/>
            </a:endParaRPr>
          </a:p>
        </p:txBody>
      </p:sp>
      <p:pic>
        <p:nvPicPr>
          <p:cNvPr id="538" name="Google Shape;538;p24"/>
          <p:cNvPicPr preferRelativeResize="0"/>
          <p:nvPr/>
        </p:nvPicPr>
        <p:blipFill rotWithShape="1">
          <a:blip r:embed="rId4">
            <a:alphaModFix/>
          </a:blip>
          <a:srcRect b="0" l="0" r="0" t="0"/>
          <a:stretch/>
        </p:blipFill>
        <p:spPr>
          <a:xfrm>
            <a:off x="2745765" y="5879832"/>
            <a:ext cx="4110564" cy="676839"/>
          </a:xfrm>
          <a:prstGeom prst="rect">
            <a:avLst/>
          </a:prstGeom>
          <a:noFill/>
          <a:ln>
            <a:noFill/>
          </a:ln>
        </p:spPr>
      </p:pic>
      <p:pic>
        <p:nvPicPr>
          <p:cNvPr id="539" name="Google Shape;539;p24"/>
          <p:cNvPicPr preferRelativeResize="0"/>
          <p:nvPr/>
        </p:nvPicPr>
        <p:blipFill rotWithShape="1">
          <a:blip r:embed="rId5">
            <a:alphaModFix/>
          </a:blip>
          <a:srcRect b="0" l="0" r="0" t="0"/>
          <a:stretch/>
        </p:blipFill>
        <p:spPr>
          <a:xfrm>
            <a:off x="6599387" y="5759073"/>
            <a:ext cx="2387732" cy="91835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5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2023-10-13T14:37:53Z</dcterms:created>
  <dc:creator>Jill Hallman</dc:creator>
</cp:coreProperties>
</file>