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02" r:id="rId1"/>
    <p:sldMasterId id="2147483818" r:id="rId2"/>
    <p:sldMasterId id="2147483833" r:id="rId3"/>
    <p:sldMasterId id="2147484078" r:id="rId4"/>
    <p:sldMasterId id="2147484286" r:id="rId5"/>
  </p:sldMasterIdLst>
  <p:notesMasterIdLst>
    <p:notesMasterId r:id="rId30"/>
  </p:notesMasterIdLst>
  <p:sldIdLst>
    <p:sldId id="2147471433" r:id="rId6"/>
    <p:sldId id="2147472743" r:id="rId7"/>
    <p:sldId id="2147472705" r:id="rId8"/>
    <p:sldId id="2147471369" r:id="rId9"/>
    <p:sldId id="2147472750" r:id="rId10"/>
    <p:sldId id="2147472744" r:id="rId11"/>
    <p:sldId id="2147472745" r:id="rId12"/>
    <p:sldId id="2147472722" r:id="rId13"/>
    <p:sldId id="2147472748" r:id="rId14"/>
    <p:sldId id="2147472747" r:id="rId15"/>
    <p:sldId id="2147472751" r:id="rId16"/>
    <p:sldId id="2147472753" r:id="rId17"/>
    <p:sldId id="2147472752" r:id="rId18"/>
    <p:sldId id="2147472763" r:id="rId19"/>
    <p:sldId id="2147472754" r:id="rId20"/>
    <p:sldId id="2147472755" r:id="rId21"/>
    <p:sldId id="2147472749" r:id="rId22"/>
    <p:sldId id="2147472757" r:id="rId23"/>
    <p:sldId id="2147472758" r:id="rId24"/>
    <p:sldId id="2147472759" r:id="rId25"/>
    <p:sldId id="2147472760" r:id="rId26"/>
    <p:sldId id="2147472761" r:id="rId27"/>
    <p:sldId id="2147472764" r:id="rId28"/>
    <p:sldId id="2147472762" r:id="rId29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1"/>
      <p:bold r:id="rId32"/>
      <p:italic r:id="rId33"/>
      <p:boldItalic r:id="rId34"/>
    </p:embeddedFont>
    <p:embeddedFont>
      <p:font typeface="Gill Sans" panose="020B0604020202020204" charset="0"/>
      <p:regular r:id="rId35"/>
      <p:bold r:id="rId36"/>
    </p:embeddedFont>
    <p:embeddedFont>
      <p:font typeface="Lato" panose="020F0502020204030203" pitchFamily="34" charset="0"/>
      <p:regular r:id="rId37"/>
      <p:bold r:id="rId38"/>
      <p:italic r:id="rId39"/>
      <p:boldItalic r:id="rId40"/>
    </p:embeddedFont>
    <p:embeddedFont>
      <p:font typeface="Lato Black" panose="020F0A02020204030203" pitchFamily="34" charset="0"/>
      <p:bold r:id="rId41"/>
      <p:italic r:id="rId42"/>
      <p:boldItalic r:id="rId43"/>
    </p:embeddedFont>
  </p:embeddedFontLst>
  <p:custDataLst>
    <p:tags r:id="rId4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1236">
          <p15:clr>
            <a:srgbClr val="A4A3A4"/>
          </p15:clr>
        </p15:guide>
        <p15:guide id="5" pos="144">
          <p15:clr>
            <a:srgbClr val="A4A3A4"/>
          </p15:clr>
        </p15:guide>
        <p15:guide id="6" orient="horz" pos="516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4" roundtripDataSignature="AMtx7mhxgBOrPk/pTY84mzFe+JBV7Q4jF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3CAE8E-7722-BF05-F0DF-F4AEFB38C189}" name="Kendra Brennan" initials="KB" userId="S::Kendra.Brennan@practicingexcellence.com::78d3ddcf-203e-472b-88c3-33bb00658b9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en Beeson" initials="SB" lastIdx="1" clrIdx="0">
    <p:extLst>
      <p:ext uri="{19B8F6BF-5375-455C-9EA6-DF929625EA0E}">
        <p15:presenceInfo xmlns:p15="http://schemas.microsoft.com/office/powerpoint/2012/main" userId="47e1a08e1c1ce5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E62"/>
    <a:srgbClr val="FFFFFF"/>
    <a:srgbClr val="0F1022"/>
    <a:srgbClr val="232237"/>
    <a:srgbClr val="F7911E"/>
    <a:srgbClr val="F86A1B"/>
    <a:srgbClr val="F98312"/>
    <a:srgbClr val="FDA74A"/>
    <a:srgbClr val="FCA74A"/>
    <a:srgbClr val="FFB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4" autoAdjust="0"/>
    <p:restoredTop sz="86395" autoAdjust="0"/>
  </p:normalViewPr>
  <p:slideViewPr>
    <p:cSldViewPr snapToGrid="0">
      <p:cViewPr>
        <p:scale>
          <a:sx n="70" d="100"/>
          <a:sy n="70" d="100"/>
        </p:scale>
        <p:origin x="1906" y="374"/>
      </p:cViewPr>
      <p:guideLst>
        <p:guide orient="horz" pos="1620"/>
        <p:guide pos="288"/>
        <p:guide pos="2880"/>
        <p:guide orient="horz" pos="1236"/>
        <p:guide pos="144"/>
        <p:guide orient="horz" pos="51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117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12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11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14" Type="http://customschemas.google.com/relationships/presentationmetadata" Target="metadata"/><Relationship Id="rId11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11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11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4A66B0-8948-2340-828F-847B8C8556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213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ADE8F1-9F92-41B7-8C5D-E718D3BCA1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48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3D07B2-0081-4F55-ACBF-E734CFB170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4100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Slido</a:t>
            </a:r>
            <a:r>
              <a:rPr lang="en-US" dirty="0"/>
              <a:t> – leave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fld>
            <a:endParaRPr lang="en-US" sz="1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310035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13</a:t>
            </a:fld>
            <a:endParaRPr lang="en-US" sz="1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4987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FDE29-6699-418A-1BA3-BE83650AF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4B68C-1ACD-394E-E468-F0A5D024A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529FC8-9662-1471-4768-38AC51107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a cycle…should be more stacked like the other slide we have like this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A825E-266D-4892-DCCA-C6B2D64EDC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18</a:t>
            </a:fld>
            <a:endParaRPr lang="en-US" sz="1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4976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26099-89BC-B04E-A7BD-54BADE9F0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D1655-B9E8-EA4B-BD38-3D9F7793F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9894F-0FE4-D14B-9CB6-99C3CA9E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18605-FE27-1344-9570-83FEF5E8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51246-65BA-D84E-8DEA-D7361F89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1FED6-E942-4243-ADF3-EA258E0F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5BC03-0E91-304D-80B5-FFAB62476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EC375-84DD-C24E-881D-C5FA4F73F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CD688-3184-C347-8038-AFCFF0A0A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7F26A-8C95-DD4E-9883-0EB9AF85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8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8DFD-18F1-8C43-867C-2B62EBB2F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06713-6FF4-0C4B-92A5-505BAE274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1BA38-F18D-6B4C-A71C-F418DFEA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7FD8D-970B-3B40-81EB-C421BD6D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B3933-D34C-5B4D-8CF1-27DF83DE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6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5D82-9763-714F-AFF2-9B8AD236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98445-7B3C-DB45-951E-F806D7CC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D7F84-0599-EF45-B684-F8F95B233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62BE-1462-CE43-BEBC-156D45C1C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366C9-43D9-F946-9282-05D386DF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AEAB5-93C3-1247-96F7-981F79CE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1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B8A3-E539-8143-8FCB-BC2776847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451DD-F66F-6241-8E4F-FFB4CCEFC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33EBE-200B-BE4F-890E-A6C701766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293DA-8AF3-E845-B989-057DA82D0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9F27C-5DFA-9E48-BBB1-14B1FBC54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9CECB2-358A-0A48-8C55-0DB0DE06F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86DD79-59FF-F345-A1AF-E6AB73E1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1D5061-2E4D-2C49-9E3C-F68B4107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75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FE29-8F4E-2746-AC03-2419B66CF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61D137-6304-5341-A83B-1E4918CD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A813E-8611-E046-AF90-F9426A14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7112B8-90E4-9B45-94F7-470DE306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0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5B1E06-8305-9B4E-BCFD-2E6D99C23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80C07-0408-1A44-8D22-EE7233BB6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34EF9-0692-CC4B-AA30-A0ED0318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3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EA052-F8AD-C24F-B6CC-1C975F6BB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AFAA4-58AB-4A4D-9055-E2DBFCD42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BC94E-C60D-2D4A-AD56-F0DA64BEE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7D81A-821F-074A-ABE1-FDA54DD2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FC5C8-5F36-9848-88F6-6576AFDE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DB751-0022-7846-A1DC-0118C7B4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1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688B-3A25-4744-B9A0-C84FC5CEA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E45D12-E407-8F4E-A3E9-9FD5169D3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080F4-221E-AC4E-AAE4-714C54233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F152A7-145A-F144-A359-4EDD1F32F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5441D-09ED-3247-A2CB-14E31C4E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4CD82-16F6-1240-AB39-47E07C3D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9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24236-52B9-2142-A139-E8589254B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9AF240-2084-1942-923D-1453D7E1F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B28B2-DE10-EB41-A97F-0C1BEE645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CCED-FD19-FB47-9C93-8FE315564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EA7B2-5E7D-624F-9469-490F9BA30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9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479A2-338D-0E4F-82A8-751D2283E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C8024-B1A1-D74E-88D7-765CD8E2B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031D3-09C9-D049-AF13-894FB410C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54DC8-D20B-E84F-A6DF-2F643BA64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5CE9F-B14A-8C41-9F8C-F50C3D9F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12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idx="1" hasCustomPrompt="1"/>
          </p:nvPr>
        </p:nvSpPr>
        <p:spPr bwMode="gray">
          <a:xfrm>
            <a:off x="457199" y="914400"/>
            <a:ext cx="3931920" cy="3257550"/>
          </a:xfrm>
          <a:prstGeom prst="rect">
            <a:avLst/>
          </a:prstGeom>
        </p:spPr>
        <p:txBody>
          <a:bodyPr vert="horz" wrap="square" lIns="45720" tIns="45720" rIns="45720" bIns="45720" rtlCol="0">
            <a:noAutofit/>
          </a:bodyPr>
          <a:lstStyle/>
          <a:p>
            <a:pPr lvl="0"/>
            <a:r>
              <a:rPr lang="en-US" dirty="0"/>
              <a:t>Bullets Arial 20pt regular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idx="10" hasCustomPrompt="1"/>
          </p:nvPr>
        </p:nvSpPr>
        <p:spPr bwMode="gray">
          <a:xfrm>
            <a:off x="4752114" y="914400"/>
            <a:ext cx="3931920" cy="3257550"/>
          </a:xfrm>
          <a:prstGeom prst="rect">
            <a:avLst/>
          </a:prstGeom>
        </p:spPr>
        <p:txBody>
          <a:bodyPr vert="horz" wrap="square" lIns="45720" tIns="45720" rIns="45720" bIns="4572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Bullets Arial 20pt regular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81627" y="4141126"/>
            <a:ext cx="3305175" cy="192881"/>
          </a:xfrm>
        </p:spPr>
        <p:txBody>
          <a:bodyPr lIns="0" rIns="0" anchor="b" anchorCtr="0"/>
          <a:lstStyle>
            <a:lvl1pPr marL="0" indent="0" algn="r">
              <a:buNone/>
              <a:defRPr sz="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Source: 8pt gray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Titles in Title Case</a:t>
            </a:r>
          </a:p>
        </p:txBody>
      </p:sp>
    </p:spTree>
    <p:extLst>
      <p:ext uri="{BB962C8B-B14F-4D97-AF65-F5344CB8AC3E}">
        <p14:creationId xmlns:p14="http://schemas.microsoft.com/office/powerpoint/2010/main" val="4208262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783B-9D0C-4C14-894E-36648933B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30F87-73ED-4B22-8855-CA4401E88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BF95-753C-4F30-82A5-502248289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19E31-94EA-BE4C-85D2-8E9777385E9F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EC42-65B9-42D3-B9A4-267B4D89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4C6CD-2B56-4EDC-9DA6-797565F5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19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4654-8DCA-49B4-A510-B8E5CEF9D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13A7-1EBA-4962-868F-A59B7E08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0A6C2-D3F1-4E63-8ED5-A25D5783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CF3A-B06A-1140-BE75-03F43309A78F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F3F9E-7A20-42CA-83E4-952284C7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ECF8-A33E-4DFD-BD20-9A1A5161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98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7532-70FF-4AAF-B446-C7B1CDA7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F172A-8286-411D-88B4-F54A662B2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82C4-F0DA-466F-939B-CB0EAE60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3339-1353-CE48-BCFE-623B39B5C5E2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B2B8F-B875-4BFA-B5FA-083326238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D41C7-7631-4F1C-8333-951EE03F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04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4CD34-0DEB-42BE-AC52-08CB75A0C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CC0EA-B135-4A03-B05D-5614B5F1D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74194-67F9-46BA-BF72-2CF0334B7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993C8-B655-4DC5-BB1A-33C82280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9372-07A2-E942-9D2A-622488F940CD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2C039-4702-44D5-BEAC-EAA05FE8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57BE2-A8E6-4A57-B192-C6C088F9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92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8CBB-523D-4296-84A8-D8F488FEC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C6C64-A65E-462A-BB07-753DC9628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04F2-C4D4-4C06-B4F5-7DDAC26D8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50399-EDD6-4422-B000-B234CF0F2E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99C2A-7498-4F1C-849F-C80B796A22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165CF-2627-4E70-8353-06FCD8FC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9C8FF-35B9-F242-9BB3-6141A6E1C184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C1556-7D6E-447F-8EA0-03B81B3F8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C8F929-356F-4C51-ADBE-BCE3C2FDC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32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30F1-0666-45C2-9483-BA269E8C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A4D35-9EBD-4C4A-8D0E-F97643E4E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171A-AFD7-3E4D-8FDC-F0089EAF5D02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2D87B4-C4C8-4B2E-A76D-F9C49EAC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8DE7D-4182-4BFD-A156-045B2997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420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068E11-E151-4E9C-B866-9C94EB70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E096B-1509-2349-A732-6065A2B41961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61C1C-375D-4308-9522-29DB24AE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D15F3-4712-400E-AAF6-942E3303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83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7074-B5F0-4AC5-B680-D6212B60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C730-43ED-4B47-B6B2-C461DEB4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09B6E-934F-4101-8F9F-801C11FB1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6D727-4A50-428F-B028-9C56F3B6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E308C-1B9A-4747-BD6B-8A66362107A2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DBD39-A922-49C4-A014-E47B6E88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D2624-BDDE-4A5E-887E-599258A0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99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DE2C5-44DC-40D9-8F80-7B1E6EA3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8F2C94-E18D-42F1-AE3C-6DD030BF9B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0AAC1-17D9-4A6F-A9E6-80A876D4F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ED65C-F161-4CC6-B4A7-4A8C3CB33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28CEF-DC3F-2B41-8B48-4702847B01CC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CB05A-56F1-4FC6-AA21-18BF0BCC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B18D3-935D-43AC-858F-906976DE2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46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6C74-B537-4763-AA3A-93BD7D610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0A43C-E362-4628-8347-B794B9F57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D0557-3A22-4BFE-BF75-F44787DB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2AA-0C9B-9B4D-BF08-76D9A4BB73C5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DFE37-CDB4-434D-B4C8-CEF84379A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D3415-9696-4D50-8D71-2E29D5C8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90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9E333F-798E-475C-B495-8FF37FA31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02A7DB-2F10-4CF0-BDE9-08318E68F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E37EC-896D-4C33-98C2-292D69C3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8CAB-E91D-1043-95B9-0B489DC5B519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B0825-F173-4A4E-88B2-93272E4BC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2357-EEC3-4E78-A8E7-EC7B4B21E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07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783B-9D0C-4C14-894E-36648933B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30F87-73ED-4B22-8855-CA4401E88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BF95-753C-4F30-82A5-502248289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FE2F-0D62-44F2-822A-FC0B6BE56F48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EC42-65B9-42D3-B9A4-267B4D89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4C6CD-2B56-4EDC-9DA6-797565F5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751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4654-8DCA-49B4-A510-B8E5CEF9D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13A7-1EBA-4962-868F-A59B7E08B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0A6C2-D3F1-4E63-8ED5-A25D5783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4FB41-61BD-41FD-B5AE-988650E053D6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F3F9E-7A20-42CA-83E4-952284C7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ECF8-A33E-4DFD-BD20-9A1A5161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3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7532-70FF-4AAF-B446-C7B1CDA7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F172A-8286-411D-88B4-F54A662B2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82C4-F0DA-466F-939B-CB0EAE60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44C7B-BF7E-4382-8DB1-41218B02F6C9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B2B8F-B875-4BFA-B5FA-083326238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D41C7-7631-4F1C-8333-951EE03F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918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4CD34-0DEB-42BE-AC52-08CB75A0C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CC0EA-B135-4A03-B05D-5614B5F1D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74194-67F9-46BA-BF72-2CF0334B7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993C8-B655-4DC5-BB1A-33C82280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50524-4DD8-4E58-B223-248935BA987F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2C039-4702-44D5-BEAC-EAA05FE8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57BE2-A8E6-4A57-B192-C6C088F9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59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8CBB-523D-4296-84A8-D8F488FEC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C6C64-A65E-462A-BB07-753DC9628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04F2-C4D4-4C06-B4F5-7DDAC26D8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50399-EDD6-4422-B000-B234CF0F2E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99C2A-7498-4F1C-849F-C80B796A22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165CF-2627-4E70-8353-06FCD8FC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BBE9-ED16-4DE9-943F-DD3E8970EB3E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C1556-7D6E-447F-8EA0-03B81B3F8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C8F929-356F-4C51-ADBE-BCE3C2FDC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47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30F1-0666-45C2-9483-BA269E8C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A4D35-9EBD-4C4A-8D0E-F97643E4E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14B77-799E-4B7B-A555-1F0EC4889B72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2D87B4-C4C8-4B2E-A76D-F9C49EAC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8DE7D-4182-4BFD-A156-045B2997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068E11-E151-4E9C-B866-9C94EB70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028B-DE20-4186-A74C-D5F960A2D768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61C1C-375D-4308-9522-29DB24AE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D15F3-4712-400E-AAF6-942E3303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33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7074-B5F0-4AC5-B680-D6212B60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C730-43ED-4B47-B6B2-C461DEB4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09B6E-934F-4101-8F9F-801C11FB1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6D727-4A50-428F-B028-9C56F3B6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3C6-80A6-49F9-85C3-7DE4B0AD6A69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DBD39-A922-49C4-A014-E47B6E88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D2624-BDDE-4A5E-887E-599258A0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184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DE2C5-44DC-40D9-8F80-7B1E6EA3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8F2C94-E18D-42F1-AE3C-6DD030BF9B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0AAC1-17D9-4A6F-A9E6-80A876D4F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ED65C-F161-4CC6-B4A7-4A8C3CB33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6295B-129F-4185-9D04-D3A7C8F51BA4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CB05A-56F1-4FC6-AA21-18BF0BCC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B18D3-935D-43AC-858F-906976DE2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56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6C74-B537-4763-AA3A-93BD7D610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0A43C-E362-4628-8347-B794B9F57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D0557-3A22-4BFE-BF75-F44787DB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8CBF-9AEF-497C-ACCE-F5DCE62B78E7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DFE37-CDB4-434D-B4C8-CEF84379A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D3415-9696-4D50-8D71-2E29D5C8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21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9E333F-798E-475C-B495-8FF37FA31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02A7DB-2F10-4CF0-BDE9-08318E68F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E37EC-896D-4C33-98C2-292D69C3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D3B-C5DC-4DAB-9883-235CA29989AB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B0825-F173-4A4E-88B2-93272E4BC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2357-EEC3-4E78-A8E7-EC7B4B21E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72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805-4A74-4DC1-BA39-2D85011FAB8B}" type="datetime1">
              <a:rPr lang="en-US" smtClean="0">
                <a:solidFill>
                  <a:srgbClr val="75787B">
                    <a:tint val="75000"/>
                  </a:srgbClr>
                </a:solidFill>
              </a:rPr>
              <a:t>11/1/2024</a:t>
            </a:fld>
            <a:endParaRPr lang="en-US" dirty="0">
              <a:solidFill>
                <a:srgbClr val="75787B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7A5F-2DAE-B642-9933-0C0B9D2C0F12}" type="slidenum">
              <a:rPr lang="en-US" smtClean="0">
                <a:solidFill>
                  <a:srgbClr val="75787B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75787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09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ption 1">
  <p:cSld name="Title Option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9"/>
          <p:cNvSpPr txBox="1">
            <a:spLocks noGrp="1"/>
          </p:cNvSpPr>
          <p:nvPr>
            <p:ph type="body" idx="1"/>
          </p:nvPr>
        </p:nvSpPr>
        <p:spPr>
          <a:xfrm>
            <a:off x="375842" y="4554223"/>
            <a:ext cx="3235655" cy="38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6D87A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1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375842" y="1994997"/>
            <a:ext cx="4219975" cy="168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/>
          <p:nvPr/>
        </p:nvSpPr>
        <p:spPr>
          <a:xfrm>
            <a:off x="2" y="0"/>
            <a:ext cx="169049" cy="2571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2060102-72DD-D84C-BA0D-C7D526380A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41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 2 - with photos">
  <p:cSld name="One content 2 - with photo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>
            <a:spLocks noGrp="1"/>
          </p:cNvSpPr>
          <p:nvPr>
            <p:ph type="title"/>
          </p:nvPr>
        </p:nvSpPr>
        <p:spPr>
          <a:xfrm>
            <a:off x="4308736" y="1370779"/>
            <a:ext cx="4648921" cy="66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/>
          <p:nvPr/>
        </p:nvSpPr>
        <p:spPr>
          <a:xfrm flipH="1">
            <a:off x="8839200" y="4936311"/>
            <a:ext cx="32016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31"/>
          <p:cNvSpPr/>
          <p:nvPr/>
        </p:nvSpPr>
        <p:spPr>
          <a:xfrm>
            <a:off x="250314" y="207818"/>
            <a:ext cx="2960477" cy="4728492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4316356" y="2193176"/>
            <a:ext cx="4648921" cy="34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 sz="1600"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 sz="1400"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>
            <a:spLocks noGrp="1"/>
          </p:cNvSpPr>
          <p:nvPr>
            <p:ph type="pic" idx="2"/>
          </p:nvPr>
        </p:nvSpPr>
        <p:spPr>
          <a:xfrm>
            <a:off x="498765" y="435645"/>
            <a:ext cx="3497551" cy="257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31"/>
          <p:cNvSpPr>
            <a:spLocks noGrp="1"/>
          </p:cNvSpPr>
          <p:nvPr>
            <p:ph type="pic" idx="3"/>
          </p:nvPr>
        </p:nvSpPr>
        <p:spPr>
          <a:xfrm>
            <a:off x="499485" y="3157914"/>
            <a:ext cx="3496830" cy="149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" name="Google Shape;39;p31"/>
          <p:cNvSpPr txBox="1">
            <a:spLocks noGrp="1"/>
          </p:cNvSpPr>
          <p:nvPr>
            <p:ph type="body" idx="4"/>
          </p:nvPr>
        </p:nvSpPr>
        <p:spPr>
          <a:xfrm>
            <a:off x="4316355" y="2757876"/>
            <a:ext cx="3322002" cy="1897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C4CBD72-D086-6274-33BE-1D7242FBF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2155" y="285246"/>
            <a:ext cx="2283122" cy="37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793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3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Google Shape;47;p33"/>
          <p:cNvSpPr/>
          <p:nvPr/>
        </p:nvSpPr>
        <p:spPr>
          <a:xfrm rot="5400000">
            <a:off x="1804683" y="-1804682"/>
            <a:ext cx="164123" cy="3773487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89051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lumns 2-small">
  <p:cSld name="1_Three columns 2-small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/>
          <p:nvPr/>
        </p:nvSpPr>
        <p:spPr>
          <a:xfrm>
            <a:off x="0" y="2285632"/>
            <a:ext cx="9144000" cy="2857869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7"/>
          <p:cNvSpPr/>
          <p:nvPr/>
        </p:nvSpPr>
        <p:spPr>
          <a:xfrm>
            <a:off x="3465599" y="1956747"/>
            <a:ext cx="2212803" cy="22946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7"/>
          <p:cNvSpPr/>
          <p:nvPr/>
        </p:nvSpPr>
        <p:spPr>
          <a:xfrm>
            <a:off x="6161690" y="1956747"/>
            <a:ext cx="2212803" cy="22946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7"/>
          <p:cNvSpPr/>
          <p:nvPr/>
        </p:nvSpPr>
        <p:spPr>
          <a:xfrm>
            <a:off x="777239" y="1956747"/>
            <a:ext cx="2212803" cy="2294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7"/>
          <p:cNvSpPr/>
          <p:nvPr/>
        </p:nvSpPr>
        <p:spPr>
          <a:xfrm>
            <a:off x="955274" y="1771829"/>
            <a:ext cx="1856733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7"/>
          <p:cNvSpPr/>
          <p:nvPr/>
        </p:nvSpPr>
        <p:spPr>
          <a:xfrm>
            <a:off x="3658698" y="1771829"/>
            <a:ext cx="1826606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7"/>
          <p:cNvSpPr/>
          <p:nvPr/>
        </p:nvSpPr>
        <p:spPr>
          <a:xfrm>
            <a:off x="6334531" y="1771829"/>
            <a:ext cx="1867121" cy="229462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7"/>
          <p:cNvSpPr>
            <a:spLocks noGrp="1"/>
          </p:cNvSpPr>
          <p:nvPr>
            <p:ph type="pic" idx="2"/>
          </p:nvPr>
        </p:nvSpPr>
        <p:spPr>
          <a:xfrm>
            <a:off x="1514755" y="3053042"/>
            <a:ext cx="734174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4" name="Google Shape;74;p37"/>
          <p:cNvSpPr>
            <a:spLocks noGrp="1"/>
          </p:cNvSpPr>
          <p:nvPr>
            <p:ph type="pic" idx="3"/>
          </p:nvPr>
        </p:nvSpPr>
        <p:spPr>
          <a:xfrm>
            <a:off x="4188894" y="3053042"/>
            <a:ext cx="766213" cy="756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5" name="Google Shape;75;p37"/>
          <p:cNvSpPr>
            <a:spLocks noGrp="1"/>
          </p:cNvSpPr>
          <p:nvPr>
            <p:ph type="pic" idx="4"/>
          </p:nvPr>
        </p:nvSpPr>
        <p:spPr>
          <a:xfrm>
            <a:off x="6917594" y="3069624"/>
            <a:ext cx="793024" cy="731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" name="Google Shape;76;p37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Google Shape;78;p37"/>
          <p:cNvSpPr txBox="1">
            <a:spLocks noGrp="1"/>
          </p:cNvSpPr>
          <p:nvPr>
            <p:ph type="body" idx="1"/>
          </p:nvPr>
        </p:nvSpPr>
        <p:spPr>
          <a:xfrm>
            <a:off x="1093859" y="1899547"/>
            <a:ext cx="1579563" cy="81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body" idx="5"/>
          </p:nvPr>
        </p:nvSpPr>
        <p:spPr>
          <a:xfrm>
            <a:off x="3782219" y="1914150"/>
            <a:ext cx="1579563" cy="755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body" idx="6"/>
          </p:nvPr>
        </p:nvSpPr>
        <p:spPr>
          <a:xfrm>
            <a:off x="6478310" y="1887985"/>
            <a:ext cx="1579563" cy="65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2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body" idx="7"/>
          </p:nvPr>
        </p:nvSpPr>
        <p:spPr>
          <a:xfrm>
            <a:off x="83589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body" idx="8"/>
          </p:nvPr>
        </p:nvSpPr>
        <p:spPr>
          <a:xfrm>
            <a:off x="352425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body" idx="9"/>
          </p:nvPr>
        </p:nvSpPr>
        <p:spPr>
          <a:xfrm>
            <a:off x="622034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7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1FF7F821-BAA3-2B4C-A259-825090C0CD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108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ogo only">
  <p:cSld name="1_Logo 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8"/>
          <p:cNvSpPr txBox="1">
            <a:spLocks noGrp="1"/>
          </p:cNvSpPr>
          <p:nvPr>
            <p:ph type="title"/>
          </p:nvPr>
        </p:nvSpPr>
        <p:spPr>
          <a:xfrm>
            <a:off x="2041814" y="1754420"/>
            <a:ext cx="506037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 flipH="1">
            <a:off x="8858992" y="4936311"/>
            <a:ext cx="300374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13F2A2D-938C-8A40-8618-9DA54B1E64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84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ption 2">
  <p:cSld name="Title Option 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0"/>
          <p:cNvSpPr/>
          <p:nvPr/>
        </p:nvSpPr>
        <p:spPr>
          <a:xfrm rot="5400000">
            <a:off x="4725600" y="-1328616"/>
            <a:ext cx="3105150" cy="576238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0"/>
          <p:cNvSpPr txBox="1">
            <a:spLocks noGrp="1"/>
          </p:cNvSpPr>
          <p:nvPr>
            <p:ph type="body" idx="1"/>
          </p:nvPr>
        </p:nvSpPr>
        <p:spPr>
          <a:xfrm>
            <a:off x="6019801" y="4378989"/>
            <a:ext cx="2590800" cy="576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L="457189" lvl="0" indent="-228594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0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1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9" name="Google Shape;99;p40"/>
          <p:cNvSpPr txBox="1">
            <a:spLocks noGrp="1"/>
          </p:cNvSpPr>
          <p:nvPr>
            <p:ph type="title"/>
          </p:nvPr>
        </p:nvSpPr>
        <p:spPr>
          <a:xfrm>
            <a:off x="4740836" y="1561893"/>
            <a:ext cx="4219975" cy="119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0" name="Google Shape;100;p40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6216" y="266832"/>
            <a:ext cx="1928735" cy="941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0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08" y="0"/>
            <a:ext cx="33969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0"/>
          <p:cNvSpPr/>
          <p:nvPr/>
        </p:nvSpPr>
        <p:spPr>
          <a:xfrm>
            <a:off x="3313737" y="737802"/>
            <a:ext cx="162158" cy="3810000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68283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Page Drk">
  <p:cSld name="Agenda Page Dr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9728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1"/>
          <p:cNvSpPr/>
          <p:nvPr/>
        </p:nvSpPr>
        <p:spPr>
          <a:xfrm>
            <a:off x="8798219" y="4713195"/>
            <a:ext cx="691563" cy="430306"/>
          </a:xfrm>
          <a:prstGeom prst="triangle">
            <a:avLst>
              <a:gd name="adj" fmla="val 50000"/>
            </a:avLst>
          </a:prstGeom>
          <a:solidFill>
            <a:srgbClr val="BFBFBF">
              <a:alpha val="4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1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1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7" name="Google Shape;107;p41"/>
          <p:cNvSpPr txBox="1">
            <a:spLocks noGrp="1"/>
          </p:cNvSpPr>
          <p:nvPr>
            <p:ph type="title"/>
          </p:nvPr>
        </p:nvSpPr>
        <p:spPr>
          <a:xfrm>
            <a:off x="1714502" y="1428751"/>
            <a:ext cx="1330035" cy="49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4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7453" y="131751"/>
            <a:ext cx="1479062" cy="72233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1"/>
          <p:cNvSpPr/>
          <p:nvPr/>
        </p:nvSpPr>
        <p:spPr>
          <a:xfrm rot="-5400000" flipH="1">
            <a:off x="2356660" y="1062992"/>
            <a:ext cx="45719" cy="68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1"/>
          <p:cNvSpPr/>
          <p:nvPr/>
        </p:nvSpPr>
        <p:spPr>
          <a:xfrm>
            <a:off x="1" y="1546514"/>
            <a:ext cx="164123" cy="3650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1"/>
          <p:cNvSpPr txBox="1">
            <a:spLocks noGrp="1"/>
          </p:cNvSpPr>
          <p:nvPr>
            <p:ph type="body" idx="1"/>
          </p:nvPr>
        </p:nvSpPr>
        <p:spPr>
          <a:xfrm>
            <a:off x="1693718" y="2127819"/>
            <a:ext cx="3886200" cy="2496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86059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">
  <p:cSld name="Section divider 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2"/>
          <p:cNvSpPr txBox="1">
            <a:spLocks noGrp="1"/>
          </p:cNvSpPr>
          <p:nvPr>
            <p:ph type="title"/>
          </p:nvPr>
        </p:nvSpPr>
        <p:spPr>
          <a:xfrm>
            <a:off x="2579427" y="1909398"/>
            <a:ext cx="3985144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2"/>
          <p:cNvSpPr/>
          <p:nvPr/>
        </p:nvSpPr>
        <p:spPr>
          <a:xfrm rot="5400000">
            <a:off x="4541960" y="1223421"/>
            <a:ext cx="60081" cy="11378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2"/>
          <p:cNvSpPr txBox="1">
            <a:spLocks noGrp="1"/>
          </p:cNvSpPr>
          <p:nvPr>
            <p:ph type="body" idx="1"/>
          </p:nvPr>
        </p:nvSpPr>
        <p:spPr>
          <a:xfrm>
            <a:off x="2849700" y="1438852"/>
            <a:ext cx="3444602" cy="20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7" name="Google Shape;117;p4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88" y="133435"/>
            <a:ext cx="1479063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2"/>
          <p:cNvSpPr txBox="1">
            <a:spLocks noGrp="1"/>
          </p:cNvSpPr>
          <p:nvPr>
            <p:ph type="sldNum" idx="12"/>
          </p:nvPr>
        </p:nvSpPr>
        <p:spPr>
          <a:xfrm flipH="1">
            <a:off x="8798218" y="4936311"/>
            <a:ext cx="361148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706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 3 - with photo">
  <p:cSld name="One content 3 - with photo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3"/>
          <p:cNvSpPr/>
          <p:nvPr/>
        </p:nvSpPr>
        <p:spPr>
          <a:xfrm>
            <a:off x="6219093" y="1512277"/>
            <a:ext cx="2924908" cy="3631223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3"/>
          <p:cNvSpPr txBox="1">
            <a:spLocks noGrp="1"/>
          </p:cNvSpPr>
          <p:nvPr>
            <p:ph type="title"/>
          </p:nvPr>
        </p:nvSpPr>
        <p:spPr>
          <a:xfrm>
            <a:off x="457200" y="362038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3"/>
          <p:cNvSpPr txBox="1"/>
          <p:nvPr/>
        </p:nvSpPr>
        <p:spPr>
          <a:xfrm flipH="1">
            <a:off x="8856786" y="4936311"/>
            <a:ext cx="302581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3"/>
          <p:cNvSpPr/>
          <p:nvPr/>
        </p:nvSpPr>
        <p:spPr>
          <a:xfrm>
            <a:off x="0" y="1752600"/>
            <a:ext cx="164129" cy="33909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3"/>
          <p:cNvSpPr txBox="1">
            <a:spLocks noGrp="1"/>
          </p:cNvSpPr>
          <p:nvPr>
            <p:ph type="body" idx="1"/>
          </p:nvPr>
        </p:nvSpPr>
        <p:spPr>
          <a:xfrm>
            <a:off x="457201" y="1752600"/>
            <a:ext cx="4602685" cy="314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 sz="1600"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 sz="1400"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3"/>
          <p:cNvSpPr>
            <a:spLocks noGrp="1"/>
          </p:cNvSpPr>
          <p:nvPr>
            <p:ph type="pic" idx="2"/>
          </p:nvPr>
        </p:nvSpPr>
        <p:spPr>
          <a:xfrm>
            <a:off x="5351173" y="1752600"/>
            <a:ext cx="3499757" cy="310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ABEDA61-F85D-B342-8911-ACC661090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536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1">
  <p:cSld name="Two content 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4"/>
          <p:cNvSpPr txBox="1">
            <a:spLocks noGrp="1"/>
          </p:cNvSpPr>
          <p:nvPr>
            <p:ph type="title"/>
          </p:nvPr>
        </p:nvSpPr>
        <p:spPr>
          <a:xfrm>
            <a:off x="776375" y="362038"/>
            <a:ext cx="6462623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4"/>
          <p:cNvSpPr txBox="1"/>
          <p:nvPr/>
        </p:nvSpPr>
        <p:spPr>
          <a:xfrm flipH="1">
            <a:off x="8808720" y="4936311"/>
            <a:ext cx="35064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4"/>
          <p:cNvSpPr/>
          <p:nvPr/>
        </p:nvSpPr>
        <p:spPr>
          <a:xfrm rot="-5400000">
            <a:off x="1067490" y="1219989"/>
            <a:ext cx="48401" cy="630631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44"/>
          <p:cNvCxnSpPr/>
          <p:nvPr/>
        </p:nvCxnSpPr>
        <p:spPr>
          <a:xfrm>
            <a:off x="4566138" y="1624192"/>
            <a:ext cx="0" cy="3200400"/>
          </a:xfrm>
          <a:prstGeom prst="straightConnector1">
            <a:avLst/>
          </a:prstGeom>
          <a:blipFill rotWithShape="1">
            <a:blip r:embed="rId2">
              <a:alphaModFix/>
            </a:blip>
            <a:tile tx="0" ty="0" sx="100000" sy="100000" flip="none" algn="tl"/>
          </a:blipFill>
          <a:ln w="9525" cap="rnd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p44"/>
          <p:cNvSpPr txBox="1">
            <a:spLocks noGrp="1"/>
          </p:cNvSpPr>
          <p:nvPr>
            <p:ph type="body" idx="1"/>
          </p:nvPr>
        </p:nvSpPr>
        <p:spPr>
          <a:xfrm>
            <a:off x="776375" y="1624192"/>
            <a:ext cx="3450983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4"/>
          <p:cNvSpPr txBox="1">
            <a:spLocks noGrp="1"/>
          </p:cNvSpPr>
          <p:nvPr>
            <p:ph type="body" idx="2"/>
          </p:nvPr>
        </p:nvSpPr>
        <p:spPr>
          <a:xfrm>
            <a:off x="4845303" y="1624192"/>
            <a:ext cx="3733792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4"/>
          <p:cNvSpPr/>
          <p:nvPr/>
        </p:nvSpPr>
        <p:spPr>
          <a:xfrm rot="-5400000">
            <a:off x="5153784" y="1194148"/>
            <a:ext cx="48401" cy="682314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E134A0E2-952F-5147-998C-A76B9E2D98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765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3">
  <p:cSld name="Two content 3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5"/>
          <p:cNvSpPr/>
          <p:nvPr/>
        </p:nvSpPr>
        <p:spPr>
          <a:xfrm>
            <a:off x="1" y="2285630"/>
            <a:ext cx="9143999" cy="2857869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5"/>
          <p:cNvSpPr/>
          <p:nvPr/>
        </p:nvSpPr>
        <p:spPr>
          <a:xfrm>
            <a:off x="406962" y="1331408"/>
            <a:ext cx="3974123" cy="3604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5"/>
          <p:cNvSpPr/>
          <p:nvPr/>
        </p:nvSpPr>
        <p:spPr>
          <a:xfrm>
            <a:off x="4762918" y="1331408"/>
            <a:ext cx="3974123" cy="3604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5"/>
          <p:cNvSpPr txBox="1">
            <a:spLocks noGrp="1"/>
          </p:cNvSpPr>
          <p:nvPr>
            <p:ph type="title"/>
          </p:nvPr>
        </p:nvSpPr>
        <p:spPr>
          <a:xfrm>
            <a:off x="457200" y="362038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5"/>
          <p:cNvSpPr txBox="1"/>
          <p:nvPr/>
        </p:nvSpPr>
        <p:spPr>
          <a:xfrm flipH="1">
            <a:off x="8808720" y="4936311"/>
            <a:ext cx="35064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5"/>
          <p:cNvSpPr/>
          <p:nvPr/>
        </p:nvSpPr>
        <p:spPr>
          <a:xfrm rot="-5400000">
            <a:off x="858872" y="1194147"/>
            <a:ext cx="48401" cy="682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5"/>
          <p:cNvSpPr txBox="1">
            <a:spLocks noGrp="1"/>
          </p:cNvSpPr>
          <p:nvPr>
            <p:ph type="body" idx="1"/>
          </p:nvPr>
        </p:nvSpPr>
        <p:spPr>
          <a:xfrm>
            <a:off x="533764" y="1624193"/>
            <a:ext cx="3586064" cy="3157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5"/>
          <p:cNvSpPr txBox="1">
            <a:spLocks noGrp="1"/>
          </p:cNvSpPr>
          <p:nvPr>
            <p:ph type="body" idx="2"/>
          </p:nvPr>
        </p:nvSpPr>
        <p:spPr>
          <a:xfrm>
            <a:off x="4892205" y="1624193"/>
            <a:ext cx="3611531" cy="3157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5"/>
          <p:cNvSpPr/>
          <p:nvPr/>
        </p:nvSpPr>
        <p:spPr>
          <a:xfrm rot="-5400000">
            <a:off x="5206133" y="1194148"/>
            <a:ext cx="48401" cy="682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CF0DAE24-C8F4-2944-B211-C2AAC080D0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919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 3">
  <p:cSld name="1_Two content 3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6"/>
          <p:cNvSpPr/>
          <p:nvPr/>
        </p:nvSpPr>
        <p:spPr>
          <a:xfrm>
            <a:off x="1" y="2285630"/>
            <a:ext cx="9143999" cy="2857869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6"/>
          <p:cNvSpPr/>
          <p:nvPr/>
        </p:nvSpPr>
        <p:spPr>
          <a:xfrm>
            <a:off x="1012170" y="1331408"/>
            <a:ext cx="3416060" cy="3604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6"/>
          <p:cNvSpPr txBox="1">
            <a:spLocks noGrp="1"/>
          </p:cNvSpPr>
          <p:nvPr>
            <p:ph type="title"/>
          </p:nvPr>
        </p:nvSpPr>
        <p:spPr>
          <a:xfrm>
            <a:off x="457200" y="362038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6"/>
          <p:cNvSpPr txBox="1"/>
          <p:nvPr/>
        </p:nvSpPr>
        <p:spPr>
          <a:xfrm flipH="1">
            <a:off x="8808720" y="4936311"/>
            <a:ext cx="35064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6"/>
          <p:cNvSpPr/>
          <p:nvPr/>
        </p:nvSpPr>
        <p:spPr>
          <a:xfrm rot="-5400000">
            <a:off x="1543238" y="1194148"/>
            <a:ext cx="48401" cy="682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6"/>
          <p:cNvSpPr txBox="1">
            <a:spLocks noGrp="1"/>
          </p:cNvSpPr>
          <p:nvPr>
            <p:ph type="body" idx="1"/>
          </p:nvPr>
        </p:nvSpPr>
        <p:spPr>
          <a:xfrm>
            <a:off x="1226281" y="1624193"/>
            <a:ext cx="3040922" cy="3157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6"/>
          <p:cNvSpPr/>
          <p:nvPr/>
        </p:nvSpPr>
        <p:spPr>
          <a:xfrm>
            <a:off x="4710025" y="1331408"/>
            <a:ext cx="3416060" cy="3604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6"/>
          <p:cNvSpPr/>
          <p:nvPr/>
        </p:nvSpPr>
        <p:spPr>
          <a:xfrm rot="-5400000">
            <a:off x="5241094" y="1194148"/>
            <a:ext cx="48401" cy="682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6"/>
          <p:cNvSpPr txBox="1">
            <a:spLocks noGrp="1"/>
          </p:cNvSpPr>
          <p:nvPr>
            <p:ph type="body" idx="2"/>
          </p:nvPr>
        </p:nvSpPr>
        <p:spPr>
          <a:xfrm>
            <a:off x="4924138" y="1624193"/>
            <a:ext cx="3040922" cy="3157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56857C63-90CC-324B-8E19-EAAEE232D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548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2 - with photo">
  <p:cSld name="Two content 2 - with photo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7"/>
          <p:cNvSpPr txBox="1">
            <a:spLocks noGrp="1"/>
          </p:cNvSpPr>
          <p:nvPr>
            <p:ph type="title"/>
          </p:nvPr>
        </p:nvSpPr>
        <p:spPr>
          <a:xfrm>
            <a:off x="3782235" y="1226397"/>
            <a:ext cx="4648921" cy="66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7"/>
          <p:cNvSpPr txBox="1"/>
          <p:nvPr/>
        </p:nvSpPr>
        <p:spPr>
          <a:xfrm flipH="1">
            <a:off x="8839200" y="4936311"/>
            <a:ext cx="32016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7"/>
          <p:cNvSpPr/>
          <p:nvPr/>
        </p:nvSpPr>
        <p:spPr>
          <a:xfrm>
            <a:off x="250314" y="1226396"/>
            <a:ext cx="2706247" cy="3709914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7"/>
          <p:cNvSpPr txBox="1">
            <a:spLocks noGrp="1"/>
          </p:cNvSpPr>
          <p:nvPr>
            <p:ph type="body" idx="1"/>
          </p:nvPr>
        </p:nvSpPr>
        <p:spPr>
          <a:xfrm>
            <a:off x="3782235" y="1983206"/>
            <a:ext cx="4648921" cy="132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 sz="1600"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 sz="1400"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7"/>
          <p:cNvSpPr>
            <a:spLocks noGrp="1"/>
          </p:cNvSpPr>
          <p:nvPr>
            <p:ph type="pic" idx="2"/>
          </p:nvPr>
        </p:nvSpPr>
        <p:spPr>
          <a:xfrm>
            <a:off x="574965" y="1562100"/>
            <a:ext cx="2706247" cy="2979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65" name="Google Shape;165;p47"/>
          <p:cNvSpPr txBox="1">
            <a:spLocks noGrp="1"/>
          </p:cNvSpPr>
          <p:nvPr>
            <p:ph type="body" idx="3"/>
          </p:nvPr>
        </p:nvSpPr>
        <p:spPr>
          <a:xfrm>
            <a:off x="3782235" y="3381676"/>
            <a:ext cx="4648921" cy="132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 sz="1600"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 sz="1400"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71AA970B-5C90-ED43-96EA-30E9AE50AD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595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9"/>
          <p:cNvSpPr txBox="1">
            <a:spLocks noGrp="1"/>
          </p:cNvSpPr>
          <p:nvPr>
            <p:ph type="title"/>
          </p:nvPr>
        </p:nvSpPr>
        <p:spPr>
          <a:xfrm>
            <a:off x="457200" y="362038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9"/>
          <p:cNvSpPr/>
          <p:nvPr/>
        </p:nvSpPr>
        <p:spPr>
          <a:xfrm rot="-5400000">
            <a:off x="999118" y="-355230"/>
            <a:ext cx="45719" cy="1129553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9"/>
          <p:cNvSpPr txBox="1">
            <a:spLocks noGrp="1"/>
          </p:cNvSpPr>
          <p:nvPr>
            <p:ph type="sldNum" idx="12"/>
          </p:nvPr>
        </p:nvSpPr>
        <p:spPr>
          <a:xfrm flipH="1">
            <a:off x="8835243" y="4936311"/>
            <a:ext cx="324124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6" name="Google Shape;176;p49" descr="Tex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4169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5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5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98280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-small">
  <p:cSld name="Three columns 1-small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2"/>
          <p:cNvSpPr/>
          <p:nvPr/>
        </p:nvSpPr>
        <p:spPr>
          <a:xfrm>
            <a:off x="0" y="2285632"/>
            <a:ext cx="9144000" cy="2857869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2"/>
          <p:cNvSpPr/>
          <p:nvPr/>
        </p:nvSpPr>
        <p:spPr>
          <a:xfrm>
            <a:off x="3465599" y="2005438"/>
            <a:ext cx="2212803" cy="2245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2"/>
          <p:cNvSpPr/>
          <p:nvPr/>
        </p:nvSpPr>
        <p:spPr>
          <a:xfrm>
            <a:off x="6095828" y="2005438"/>
            <a:ext cx="2212803" cy="22459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2"/>
          <p:cNvSpPr/>
          <p:nvPr/>
        </p:nvSpPr>
        <p:spPr>
          <a:xfrm>
            <a:off x="777239" y="2005438"/>
            <a:ext cx="2212803" cy="2245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2"/>
          <p:cNvSpPr/>
          <p:nvPr/>
        </p:nvSpPr>
        <p:spPr>
          <a:xfrm>
            <a:off x="947770" y="1771829"/>
            <a:ext cx="1856733" cy="228011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2"/>
          <p:cNvSpPr/>
          <p:nvPr/>
        </p:nvSpPr>
        <p:spPr>
          <a:xfrm>
            <a:off x="3658698" y="1771829"/>
            <a:ext cx="1826606" cy="228011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2"/>
          <p:cNvSpPr/>
          <p:nvPr/>
        </p:nvSpPr>
        <p:spPr>
          <a:xfrm>
            <a:off x="6263249" y="1771829"/>
            <a:ext cx="1867121" cy="229462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2"/>
          <p:cNvSpPr/>
          <p:nvPr/>
        </p:nvSpPr>
        <p:spPr>
          <a:xfrm>
            <a:off x="1622082" y="1549141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52"/>
          <p:cNvSpPr/>
          <p:nvPr/>
        </p:nvSpPr>
        <p:spPr>
          <a:xfrm>
            <a:off x="4333010" y="1556104"/>
            <a:ext cx="477982" cy="4414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2"/>
          <p:cNvSpPr/>
          <p:nvPr/>
        </p:nvSpPr>
        <p:spPr>
          <a:xfrm>
            <a:off x="6982172" y="1556104"/>
            <a:ext cx="477982" cy="44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2"/>
          <p:cNvSpPr>
            <a:spLocks noGrp="1"/>
          </p:cNvSpPr>
          <p:nvPr>
            <p:ph type="pic" idx="2"/>
          </p:nvPr>
        </p:nvSpPr>
        <p:spPr>
          <a:xfrm>
            <a:off x="1645454" y="1593014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7" name="Google Shape;197;p52"/>
          <p:cNvSpPr>
            <a:spLocks noGrp="1"/>
          </p:cNvSpPr>
          <p:nvPr>
            <p:ph type="pic" idx="3"/>
          </p:nvPr>
        </p:nvSpPr>
        <p:spPr>
          <a:xfrm>
            <a:off x="4367873" y="1593014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8" name="Google Shape;198;p52"/>
          <p:cNvSpPr>
            <a:spLocks noGrp="1"/>
          </p:cNvSpPr>
          <p:nvPr>
            <p:ph type="pic" idx="4"/>
          </p:nvPr>
        </p:nvSpPr>
        <p:spPr>
          <a:xfrm>
            <a:off x="7014431" y="1603356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9" name="Google Shape;199;p52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1" name="Google Shape;201;p52"/>
          <p:cNvSpPr txBox="1">
            <a:spLocks noGrp="1"/>
          </p:cNvSpPr>
          <p:nvPr>
            <p:ph type="body" idx="1"/>
          </p:nvPr>
        </p:nvSpPr>
        <p:spPr>
          <a:xfrm>
            <a:off x="1092200" y="2179638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2"/>
          <p:cNvSpPr txBox="1">
            <a:spLocks noGrp="1"/>
          </p:cNvSpPr>
          <p:nvPr>
            <p:ph type="body" idx="5"/>
          </p:nvPr>
        </p:nvSpPr>
        <p:spPr>
          <a:xfrm>
            <a:off x="3782219" y="2194241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2"/>
          <p:cNvSpPr txBox="1">
            <a:spLocks noGrp="1"/>
          </p:cNvSpPr>
          <p:nvPr>
            <p:ph type="body" idx="6"/>
          </p:nvPr>
        </p:nvSpPr>
        <p:spPr>
          <a:xfrm>
            <a:off x="6407027" y="2168075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2"/>
          <p:cNvSpPr txBox="1">
            <a:spLocks noGrp="1"/>
          </p:cNvSpPr>
          <p:nvPr>
            <p:ph type="body" idx="7"/>
          </p:nvPr>
        </p:nvSpPr>
        <p:spPr>
          <a:xfrm>
            <a:off x="813323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2"/>
          <p:cNvSpPr txBox="1">
            <a:spLocks noGrp="1"/>
          </p:cNvSpPr>
          <p:nvPr>
            <p:ph type="body" idx="8"/>
          </p:nvPr>
        </p:nvSpPr>
        <p:spPr>
          <a:xfrm>
            <a:off x="352425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2"/>
          <p:cNvSpPr txBox="1">
            <a:spLocks noGrp="1"/>
          </p:cNvSpPr>
          <p:nvPr>
            <p:ph type="body" idx="9"/>
          </p:nvPr>
        </p:nvSpPr>
        <p:spPr>
          <a:xfrm>
            <a:off x="6164129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2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52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C068DC94-19AC-EC43-A8F0-EC663BC52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939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-large">
  <p:cSld name="Three columns 2-large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3"/>
          <p:cNvSpPr/>
          <p:nvPr/>
        </p:nvSpPr>
        <p:spPr>
          <a:xfrm>
            <a:off x="0" y="2371228"/>
            <a:ext cx="9144000" cy="27722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3"/>
          <p:cNvSpPr/>
          <p:nvPr/>
        </p:nvSpPr>
        <p:spPr>
          <a:xfrm>
            <a:off x="405720" y="1774654"/>
            <a:ext cx="2670874" cy="31228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3"/>
          <p:cNvSpPr/>
          <p:nvPr/>
        </p:nvSpPr>
        <p:spPr>
          <a:xfrm>
            <a:off x="527416" y="1534997"/>
            <a:ext cx="2427482" cy="323847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3"/>
          <p:cNvSpPr/>
          <p:nvPr/>
        </p:nvSpPr>
        <p:spPr>
          <a:xfrm>
            <a:off x="1502166" y="1270174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3"/>
          <p:cNvSpPr>
            <a:spLocks noGrp="1"/>
          </p:cNvSpPr>
          <p:nvPr>
            <p:ph type="pic" idx="2"/>
          </p:nvPr>
        </p:nvSpPr>
        <p:spPr>
          <a:xfrm>
            <a:off x="1537029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15" name="Google Shape;215;p53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7" name="Google Shape;217;p53"/>
          <p:cNvSpPr txBox="1">
            <a:spLocks noGrp="1"/>
          </p:cNvSpPr>
          <p:nvPr>
            <p:ph type="body" idx="1"/>
          </p:nvPr>
        </p:nvSpPr>
        <p:spPr>
          <a:xfrm>
            <a:off x="694587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3"/>
          <p:cNvSpPr/>
          <p:nvPr/>
        </p:nvSpPr>
        <p:spPr>
          <a:xfrm>
            <a:off x="3236564" y="1774654"/>
            <a:ext cx="2670874" cy="31228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53"/>
          <p:cNvSpPr/>
          <p:nvPr/>
        </p:nvSpPr>
        <p:spPr>
          <a:xfrm>
            <a:off x="3358260" y="1534997"/>
            <a:ext cx="2427482" cy="323847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53"/>
          <p:cNvSpPr/>
          <p:nvPr/>
        </p:nvSpPr>
        <p:spPr>
          <a:xfrm>
            <a:off x="4333010" y="1270174"/>
            <a:ext cx="477982" cy="4414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3"/>
          <p:cNvSpPr>
            <a:spLocks noGrp="1"/>
          </p:cNvSpPr>
          <p:nvPr>
            <p:ph type="pic" idx="3"/>
          </p:nvPr>
        </p:nvSpPr>
        <p:spPr>
          <a:xfrm>
            <a:off x="4367873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2" name="Google Shape;222;p53"/>
          <p:cNvSpPr txBox="1">
            <a:spLocks noGrp="1"/>
          </p:cNvSpPr>
          <p:nvPr>
            <p:ph type="body" idx="4"/>
          </p:nvPr>
        </p:nvSpPr>
        <p:spPr>
          <a:xfrm>
            <a:off x="3525431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3"/>
          <p:cNvSpPr/>
          <p:nvPr/>
        </p:nvSpPr>
        <p:spPr>
          <a:xfrm>
            <a:off x="6023175" y="1774654"/>
            <a:ext cx="2670874" cy="31228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3"/>
          <p:cNvSpPr/>
          <p:nvPr/>
        </p:nvSpPr>
        <p:spPr>
          <a:xfrm>
            <a:off x="6144871" y="1534997"/>
            <a:ext cx="2427482" cy="323847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53"/>
          <p:cNvSpPr/>
          <p:nvPr/>
        </p:nvSpPr>
        <p:spPr>
          <a:xfrm>
            <a:off x="7156287" y="1270174"/>
            <a:ext cx="477982" cy="44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53"/>
          <p:cNvSpPr>
            <a:spLocks noGrp="1"/>
          </p:cNvSpPr>
          <p:nvPr>
            <p:ph type="pic" idx="5"/>
          </p:nvPr>
        </p:nvSpPr>
        <p:spPr>
          <a:xfrm>
            <a:off x="7154484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7" name="Google Shape;227;p53"/>
          <p:cNvSpPr txBox="1">
            <a:spLocks noGrp="1"/>
          </p:cNvSpPr>
          <p:nvPr>
            <p:ph type="body" idx="6"/>
          </p:nvPr>
        </p:nvSpPr>
        <p:spPr>
          <a:xfrm>
            <a:off x="6312042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lt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3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Picture 21" descr="Text&#10;&#10;Description automatically generated">
            <a:extLst>
              <a:ext uri="{FF2B5EF4-FFF2-40B4-BE49-F238E27FC236}">
                <a16:creationId xmlns:a16="http://schemas.microsoft.com/office/drawing/2014/main" id="{D5CBEF02-D3C7-7243-A9F6-F1B95A5BE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2278" y="270457"/>
            <a:ext cx="1098148" cy="60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657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-small">
  <p:cSld name="Three columns 2-small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4"/>
          <p:cNvSpPr/>
          <p:nvPr/>
        </p:nvSpPr>
        <p:spPr>
          <a:xfrm>
            <a:off x="0" y="2285632"/>
            <a:ext cx="9144000" cy="2857869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4"/>
          <p:cNvSpPr/>
          <p:nvPr/>
        </p:nvSpPr>
        <p:spPr>
          <a:xfrm>
            <a:off x="3465599" y="2005438"/>
            <a:ext cx="2212803" cy="2245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4"/>
          <p:cNvSpPr/>
          <p:nvPr/>
        </p:nvSpPr>
        <p:spPr>
          <a:xfrm>
            <a:off x="6161690" y="2005438"/>
            <a:ext cx="2212803" cy="22459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4"/>
          <p:cNvSpPr/>
          <p:nvPr/>
        </p:nvSpPr>
        <p:spPr>
          <a:xfrm>
            <a:off x="777239" y="2005438"/>
            <a:ext cx="2212803" cy="2245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54"/>
          <p:cNvSpPr/>
          <p:nvPr/>
        </p:nvSpPr>
        <p:spPr>
          <a:xfrm>
            <a:off x="955274" y="1771829"/>
            <a:ext cx="1856733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54"/>
          <p:cNvSpPr/>
          <p:nvPr/>
        </p:nvSpPr>
        <p:spPr>
          <a:xfrm>
            <a:off x="3658698" y="1771829"/>
            <a:ext cx="1826606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54"/>
          <p:cNvSpPr/>
          <p:nvPr/>
        </p:nvSpPr>
        <p:spPr>
          <a:xfrm>
            <a:off x="6334531" y="1771829"/>
            <a:ext cx="1867121" cy="229462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4"/>
          <p:cNvSpPr/>
          <p:nvPr/>
        </p:nvSpPr>
        <p:spPr>
          <a:xfrm>
            <a:off x="1644650" y="1549141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4"/>
          <p:cNvSpPr/>
          <p:nvPr/>
        </p:nvSpPr>
        <p:spPr>
          <a:xfrm>
            <a:off x="4333010" y="1556104"/>
            <a:ext cx="477982" cy="4414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4"/>
          <p:cNvSpPr/>
          <p:nvPr/>
        </p:nvSpPr>
        <p:spPr>
          <a:xfrm>
            <a:off x="7029099" y="1556104"/>
            <a:ext cx="477982" cy="44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4"/>
          <p:cNvSpPr>
            <a:spLocks noGrp="1"/>
          </p:cNvSpPr>
          <p:nvPr>
            <p:ph type="pic" idx="2"/>
          </p:nvPr>
        </p:nvSpPr>
        <p:spPr>
          <a:xfrm>
            <a:off x="1679513" y="1593014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2" name="Google Shape;242;p54"/>
          <p:cNvSpPr>
            <a:spLocks noGrp="1"/>
          </p:cNvSpPr>
          <p:nvPr>
            <p:ph type="pic" idx="3"/>
          </p:nvPr>
        </p:nvSpPr>
        <p:spPr>
          <a:xfrm>
            <a:off x="4367873" y="1593014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3" name="Google Shape;243;p54"/>
          <p:cNvSpPr>
            <a:spLocks noGrp="1"/>
          </p:cNvSpPr>
          <p:nvPr>
            <p:ph type="pic" idx="4"/>
          </p:nvPr>
        </p:nvSpPr>
        <p:spPr>
          <a:xfrm>
            <a:off x="7063962" y="1603356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4" name="Google Shape;244;p54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5" name="Google Shape;245;p54" descr="Tex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54"/>
          <p:cNvSpPr txBox="1">
            <a:spLocks noGrp="1"/>
          </p:cNvSpPr>
          <p:nvPr>
            <p:ph type="body" idx="1"/>
          </p:nvPr>
        </p:nvSpPr>
        <p:spPr>
          <a:xfrm>
            <a:off x="1093859" y="2179638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54"/>
          <p:cNvSpPr txBox="1">
            <a:spLocks noGrp="1"/>
          </p:cNvSpPr>
          <p:nvPr>
            <p:ph type="body" idx="5"/>
          </p:nvPr>
        </p:nvSpPr>
        <p:spPr>
          <a:xfrm>
            <a:off x="3782219" y="2194241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54"/>
          <p:cNvSpPr txBox="1">
            <a:spLocks noGrp="1"/>
          </p:cNvSpPr>
          <p:nvPr>
            <p:ph type="body" idx="6"/>
          </p:nvPr>
        </p:nvSpPr>
        <p:spPr>
          <a:xfrm>
            <a:off x="6478310" y="2168075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54"/>
          <p:cNvSpPr txBox="1">
            <a:spLocks noGrp="1"/>
          </p:cNvSpPr>
          <p:nvPr>
            <p:ph type="body" idx="7"/>
          </p:nvPr>
        </p:nvSpPr>
        <p:spPr>
          <a:xfrm>
            <a:off x="83589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54"/>
          <p:cNvSpPr txBox="1">
            <a:spLocks noGrp="1"/>
          </p:cNvSpPr>
          <p:nvPr>
            <p:ph type="body" idx="8"/>
          </p:nvPr>
        </p:nvSpPr>
        <p:spPr>
          <a:xfrm>
            <a:off x="352425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54"/>
          <p:cNvSpPr txBox="1">
            <a:spLocks noGrp="1"/>
          </p:cNvSpPr>
          <p:nvPr>
            <p:ph type="body" idx="9"/>
          </p:nvPr>
        </p:nvSpPr>
        <p:spPr>
          <a:xfrm>
            <a:off x="6220340" y="4371036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3pPr>
            <a:lvl4pPr marL="1828754" lvl="3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4pPr>
            <a:lvl5pPr marL="2285943" lvl="4" indent="-22859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 sz="1200">
                <a:solidFill>
                  <a:srgbClr val="7F7F7F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54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54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54"/>
          <p:cNvSpPr>
            <a:spLocks noGrp="1"/>
          </p:cNvSpPr>
          <p:nvPr>
            <p:ph type="dgm" idx="13"/>
          </p:nvPr>
        </p:nvSpPr>
        <p:spPr>
          <a:xfrm>
            <a:off x="255589" y="198439"/>
            <a:ext cx="521651" cy="734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56410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lumns 2 - large">
  <p:cSld name="1_Three columns 2 - large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5"/>
          <p:cNvSpPr/>
          <p:nvPr/>
        </p:nvSpPr>
        <p:spPr>
          <a:xfrm>
            <a:off x="0" y="2677887"/>
            <a:ext cx="9144000" cy="2465614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5"/>
          <p:cNvSpPr/>
          <p:nvPr/>
        </p:nvSpPr>
        <p:spPr>
          <a:xfrm>
            <a:off x="320303" y="1774654"/>
            <a:ext cx="2670874" cy="31228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5"/>
          <p:cNvSpPr/>
          <p:nvPr/>
        </p:nvSpPr>
        <p:spPr>
          <a:xfrm>
            <a:off x="441999" y="1534997"/>
            <a:ext cx="2427482" cy="32384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55"/>
          <p:cNvSpPr/>
          <p:nvPr/>
        </p:nvSpPr>
        <p:spPr>
          <a:xfrm>
            <a:off x="1416749" y="1270174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5"/>
          <p:cNvSpPr>
            <a:spLocks noGrp="1"/>
          </p:cNvSpPr>
          <p:nvPr>
            <p:ph type="pic" idx="2"/>
          </p:nvPr>
        </p:nvSpPr>
        <p:spPr>
          <a:xfrm>
            <a:off x="1451612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1" name="Google Shape;261;p55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62" name="Google Shape;262;p55" descr="Tex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55"/>
          <p:cNvSpPr txBox="1">
            <a:spLocks noGrp="1"/>
          </p:cNvSpPr>
          <p:nvPr>
            <p:ph type="body" idx="1"/>
          </p:nvPr>
        </p:nvSpPr>
        <p:spPr>
          <a:xfrm>
            <a:off x="609170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55"/>
          <p:cNvSpPr/>
          <p:nvPr/>
        </p:nvSpPr>
        <p:spPr>
          <a:xfrm>
            <a:off x="3236564" y="1774654"/>
            <a:ext cx="2670874" cy="31228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5"/>
          <p:cNvSpPr/>
          <p:nvPr/>
        </p:nvSpPr>
        <p:spPr>
          <a:xfrm>
            <a:off x="3358260" y="1534997"/>
            <a:ext cx="2427482" cy="32384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5"/>
          <p:cNvSpPr/>
          <p:nvPr/>
        </p:nvSpPr>
        <p:spPr>
          <a:xfrm>
            <a:off x="4333010" y="1270174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5"/>
          <p:cNvSpPr>
            <a:spLocks noGrp="1"/>
          </p:cNvSpPr>
          <p:nvPr>
            <p:ph type="pic" idx="3"/>
          </p:nvPr>
        </p:nvSpPr>
        <p:spPr>
          <a:xfrm>
            <a:off x="4367873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8" name="Google Shape;268;p55"/>
          <p:cNvSpPr txBox="1">
            <a:spLocks noGrp="1"/>
          </p:cNvSpPr>
          <p:nvPr>
            <p:ph type="body" idx="4"/>
          </p:nvPr>
        </p:nvSpPr>
        <p:spPr>
          <a:xfrm>
            <a:off x="3525431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55"/>
          <p:cNvSpPr/>
          <p:nvPr/>
        </p:nvSpPr>
        <p:spPr>
          <a:xfrm>
            <a:off x="6100199" y="1774654"/>
            <a:ext cx="2670874" cy="31228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55"/>
          <p:cNvSpPr/>
          <p:nvPr/>
        </p:nvSpPr>
        <p:spPr>
          <a:xfrm>
            <a:off x="6221895" y="1534997"/>
            <a:ext cx="2427482" cy="32384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5"/>
          <p:cNvSpPr/>
          <p:nvPr/>
        </p:nvSpPr>
        <p:spPr>
          <a:xfrm>
            <a:off x="7196645" y="1270174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55"/>
          <p:cNvSpPr>
            <a:spLocks noGrp="1"/>
          </p:cNvSpPr>
          <p:nvPr>
            <p:ph type="pic" idx="5"/>
          </p:nvPr>
        </p:nvSpPr>
        <p:spPr>
          <a:xfrm>
            <a:off x="7231508" y="1324379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73" name="Google Shape;273;p55"/>
          <p:cNvSpPr txBox="1">
            <a:spLocks noGrp="1"/>
          </p:cNvSpPr>
          <p:nvPr>
            <p:ph type="body" idx="6"/>
          </p:nvPr>
        </p:nvSpPr>
        <p:spPr>
          <a:xfrm>
            <a:off x="6389066" y="1902618"/>
            <a:ext cx="2093140" cy="273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55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55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90846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ep process">
  <p:cSld name="Three step process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6"/>
          <p:cNvSpPr/>
          <p:nvPr/>
        </p:nvSpPr>
        <p:spPr>
          <a:xfrm>
            <a:off x="0" y="2024744"/>
            <a:ext cx="9144000" cy="3118757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56"/>
          <p:cNvGrpSpPr/>
          <p:nvPr/>
        </p:nvGrpSpPr>
        <p:grpSpPr>
          <a:xfrm>
            <a:off x="3351848" y="2387251"/>
            <a:ext cx="2440305" cy="325755"/>
            <a:chOff x="3351848" y="2686050"/>
            <a:chExt cx="2440305" cy="325755"/>
          </a:xfrm>
        </p:grpSpPr>
        <p:cxnSp>
          <p:nvCxnSpPr>
            <p:cNvPr id="279" name="Google Shape;279;p56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0" name="Google Shape;280;p56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56"/>
          <p:cNvSpPr/>
          <p:nvPr/>
        </p:nvSpPr>
        <p:spPr>
          <a:xfrm rot="5400000">
            <a:off x="4090466" y="149174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6"/>
          <p:cNvSpPr>
            <a:spLocks noGrp="1"/>
          </p:cNvSpPr>
          <p:nvPr>
            <p:ph type="pic" idx="2"/>
          </p:nvPr>
        </p:nvSpPr>
        <p:spPr>
          <a:xfrm>
            <a:off x="4367873" y="1839977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3" name="Google Shape;283;p56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84" name="Google Shape;284;p56" descr="Text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6"/>
          <p:cNvSpPr txBox="1">
            <a:spLocks noGrp="1"/>
          </p:cNvSpPr>
          <p:nvPr>
            <p:ph type="body" idx="1"/>
          </p:nvPr>
        </p:nvSpPr>
        <p:spPr>
          <a:xfrm>
            <a:off x="3336144" y="2859086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6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6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6"/>
          <p:cNvSpPr/>
          <p:nvPr/>
        </p:nvSpPr>
        <p:spPr>
          <a:xfrm>
            <a:off x="4160018" y="1425664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56"/>
          <p:cNvSpPr/>
          <p:nvPr/>
        </p:nvSpPr>
        <p:spPr>
          <a:xfrm rot="5400000">
            <a:off x="4090466" y="149243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56"/>
          <p:cNvGrpSpPr/>
          <p:nvPr/>
        </p:nvGrpSpPr>
        <p:grpSpPr>
          <a:xfrm>
            <a:off x="530272" y="2387251"/>
            <a:ext cx="2440305" cy="325755"/>
            <a:chOff x="3351848" y="2686050"/>
            <a:chExt cx="2440305" cy="325755"/>
          </a:xfrm>
        </p:grpSpPr>
        <p:cxnSp>
          <p:nvCxnSpPr>
            <p:cNvPr id="291" name="Google Shape;291;p56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92" name="Google Shape;292;p56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" name="Google Shape;293;p56"/>
          <p:cNvSpPr/>
          <p:nvPr/>
        </p:nvSpPr>
        <p:spPr>
          <a:xfrm rot="5400000">
            <a:off x="1268889" y="149174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6"/>
          <p:cNvSpPr>
            <a:spLocks noGrp="1"/>
          </p:cNvSpPr>
          <p:nvPr>
            <p:ph type="pic" idx="3"/>
          </p:nvPr>
        </p:nvSpPr>
        <p:spPr>
          <a:xfrm>
            <a:off x="1546296" y="1839977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95" name="Google Shape;295;p56"/>
          <p:cNvSpPr txBox="1">
            <a:spLocks noGrp="1"/>
          </p:cNvSpPr>
          <p:nvPr>
            <p:ph type="body" idx="4"/>
          </p:nvPr>
        </p:nvSpPr>
        <p:spPr>
          <a:xfrm>
            <a:off x="514567" y="2859086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56"/>
          <p:cNvSpPr/>
          <p:nvPr/>
        </p:nvSpPr>
        <p:spPr>
          <a:xfrm>
            <a:off x="1338442" y="1425664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56"/>
          <p:cNvSpPr/>
          <p:nvPr/>
        </p:nvSpPr>
        <p:spPr>
          <a:xfrm rot="5400000">
            <a:off x="1268889" y="149243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56"/>
          <p:cNvGrpSpPr/>
          <p:nvPr/>
        </p:nvGrpSpPr>
        <p:grpSpPr>
          <a:xfrm>
            <a:off x="6186488" y="2387251"/>
            <a:ext cx="2440305" cy="325755"/>
            <a:chOff x="3351848" y="2686050"/>
            <a:chExt cx="2440305" cy="325755"/>
          </a:xfrm>
        </p:grpSpPr>
        <p:cxnSp>
          <p:nvCxnSpPr>
            <p:cNvPr id="299" name="Google Shape;299;p56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0" name="Google Shape;300;p56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1" name="Google Shape;301;p56"/>
          <p:cNvSpPr/>
          <p:nvPr/>
        </p:nvSpPr>
        <p:spPr>
          <a:xfrm rot="5400000">
            <a:off x="6925106" y="149174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56"/>
          <p:cNvSpPr>
            <a:spLocks noGrp="1"/>
          </p:cNvSpPr>
          <p:nvPr>
            <p:ph type="pic" idx="5"/>
          </p:nvPr>
        </p:nvSpPr>
        <p:spPr>
          <a:xfrm>
            <a:off x="7202513" y="1839977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03" name="Google Shape;303;p56"/>
          <p:cNvSpPr txBox="1">
            <a:spLocks noGrp="1"/>
          </p:cNvSpPr>
          <p:nvPr>
            <p:ph type="body" idx="6"/>
          </p:nvPr>
        </p:nvSpPr>
        <p:spPr>
          <a:xfrm>
            <a:off x="6170784" y="2859086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56"/>
          <p:cNvSpPr/>
          <p:nvPr/>
        </p:nvSpPr>
        <p:spPr>
          <a:xfrm>
            <a:off x="6994658" y="1425663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56"/>
          <p:cNvSpPr/>
          <p:nvPr/>
        </p:nvSpPr>
        <p:spPr>
          <a:xfrm rot="5400000">
            <a:off x="6925106" y="149243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56"/>
          <p:cNvSpPr txBox="1"/>
          <p:nvPr/>
        </p:nvSpPr>
        <p:spPr>
          <a:xfrm>
            <a:off x="1612288" y="1456127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dirty="0"/>
          </a:p>
        </p:txBody>
      </p:sp>
      <p:sp>
        <p:nvSpPr>
          <p:cNvPr id="307" name="Google Shape;307;p56"/>
          <p:cNvSpPr txBox="1"/>
          <p:nvPr/>
        </p:nvSpPr>
        <p:spPr>
          <a:xfrm>
            <a:off x="4433865" y="1456127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dirty="0"/>
          </a:p>
        </p:txBody>
      </p:sp>
      <p:sp>
        <p:nvSpPr>
          <p:cNvPr id="308" name="Google Shape;308;p56"/>
          <p:cNvSpPr txBox="1"/>
          <p:nvPr/>
        </p:nvSpPr>
        <p:spPr>
          <a:xfrm>
            <a:off x="7268505" y="1456127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9133682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ep process 2">
  <p:cSld name="Three step process 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57"/>
          <p:cNvGrpSpPr/>
          <p:nvPr/>
        </p:nvGrpSpPr>
        <p:grpSpPr>
          <a:xfrm rot="10800000">
            <a:off x="3338786" y="3464543"/>
            <a:ext cx="2440305" cy="325755"/>
            <a:chOff x="3351848" y="2686050"/>
            <a:chExt cx="2440305" cy="325755"/>
          </a:xfrm>
        </p:grpSpPr>
        <p:cxnSp>
          <p:nvCxnSpPr>
            <p:cNvPr id="311" name="Google Shape;311;p57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2" name="Google Shape;312;p57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3" name="Google Shape;313;p57"/>
          <p:cNvSpPr/>
          <p:nvPr/>
        </p:nvSpPr>
        <p:spPr>
          <a:xfrm rot="5400000">
            <a:off x="3955951" y="3860971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57"/>
          <p:cNvSpPr>
            <a:spLocks noGrp="1"/>
          </p:cNvSpPr>
          <p:nvPr>
            <p:ph type="pic" idx="2"/>
          </p:nvPr>
        </p:nvSpPr>
        <p:spPr>
          <a:xfrm>
            <a:off x="4229101" y="4296747"/>
            <a:ext cx="685799" cy="538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15" name="Google Shape;315;p57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16" name="Google Shape;316;p57" descr="Text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7"/>
          <p:cNvSpPr txBox="1">
            <a:spLocks noGrp="1"/>
          </p:cNvSpPr>
          <p:nvPr>
            <p:ph type="body" idx="1"/>
          </p:nvPr>
        </p:nvSpPr>
        <p:spPr>
          <a:xfrm>
            <a:off x="3474643" y="1373185"/>
            <a:ext cx="2176917" cy="21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7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57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7"/>
          <p:cNvSpPr/>
          <p:nvPr/>
        </p:nvSpPr>
        <p:spPr>
          <a:xfrm>
            <a:off x="4042455" y="3777934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57"/>
          <p:cNvSpPr/>
          <p:nvPr/>
        </p:nvSpPr>
        <p:spPr>
          <a:xfrm rot="5400000">
            <a:off x="3955951" y="3861661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57"/>
          <p:cNvGrpSpPr/>
          <p:nvPr/>
        </p:nvGrpSpPr>
        <p:grpSpPr>
          <a:xfrm>
            <a:off x="530272" y="2557061"/>
            <a:ext cx="2440305" cy="325755"/>
            <a:chOff x="3351848" y="2686050"/>
            <a:chExt cx="2440305" cy="325755"/>
          </a:xfrm>
        </p:grpSpPr>
        <p:cxnSp>
          <p:nvCxnSpPr>
            <p:cNvPr id="323" name="Google Shape;323;p57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4" name="Google Shape;324;p57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57"/>
          <p:cNvSpPr txBox="1">
            <a:spLocks noGrp="1"/>
          </p:cNvSpPr>
          <p:nvPr>
            <p:ph type="body" idx="3"/>
          </p:nvPr>
        </p:nvSpPr>
        <p:spPr>
          <a:xfrm>
            <a:off x="596151" y="2976649"/>
            <a:ext cx="2292073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6" name="Google Shape;326;p57"/>
          <p:cNvGrpSpPr/>
          <p:nvPr/>
        </p:nvGrpSpPr>
        <p:grpSpPr>
          <a:xfrm>
            <a:off x="6186488" y="2556704"/>
            <a:ext cx="2440305" cy="325755"/>
            <a:chOff x="3351848" y="2686050"/>
            <a:chExt cx="2440305" cy="325755"/>
          </a:xfrm>
        </p:grpSpPr>
        <p:cxnSp>
          <p:nvCxnSpPr>
            <p:cNvPr id="327" name="Google Shape;327;p57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28" name="Google Shape;328;p57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9" name="Google Shape;329;p57"/>
          <p:cNvSpPr txBox="1">
            <a:spLocks noGrp="1"/>
          </p:cNvSpPr>
          <p:nvPr>
            <p:ph type="body" idx="4"/>
          </p:nvPr>
        </p:nvSpPr>
        <p:spPr>
          <a:xfrm>
            <a:off x="6277160" y="2976292"/>
            <a:ext cx="2292073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8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57"/>
          <p:cNvSpPr txBox="1"/>
          <p:nvPr/>
        </p:nvSpPr>
        <p:spPr>
          <a:xfrm>
            <a:off x="1612288" y="162593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dirty="0"/>
          </a:p>
        </p:txBody>
      </p:sp>
      <p:sp>
        <p:nvSpPr>
          <p:cNvPr id="331" name="Google Shape;331;p57"/>
          <p:cNvSpPr txBox="1"/>
          <p:nvPr/>
        </p:nvSpPr>
        <p:spPr>
          <a:xfrm>
            <a:off x="4388146" y="3808398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dirty="0"/>
          </a:p>
        </p:txBody>
      </p:sp>
      <p:sp>
        <p:nvSpPr>
          <p:cNvPr id="332" name="Google Shape;332;p57"/>
          <p:cNvSpPr/>
          <p:nvPr/>
        </p:nvSpPr>
        <p:spPr>
          <a:xfrm rot="5400000">
            <a:off x="1146789" y="145721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57"/>
          <p:cNvSpPr>
            <a:spLocks noGrp="1"/>
          </p:cNvSpPr>
          <p:nvPr>
            <p:ph type="pic" idx="5"/>
          </p:nvPr>
        </p:nvSpPr>
        <p:spPr>
          <a:xfrm>
            <a:off x="1419939" y="1892992"/>
            <a:ext cx="685799" cy="538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34" name="Google Shape;334;p57"/>
          <p:cNvSpPr/>
          <p:nvPr/>
        </p:nvSpPr>
        <p:spPr>
          <a:xfrm>
            <a:off x="1233293" y="1374180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7"/>
          <p:cNvSpPr/>
          <p:nvPr/>
        </p:nvSpPr>
        <p:spPr>
          <a:xfrm rot="5400000">
            <a:off x="1146789" y="145790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7"/>
          <p:cNvSpPr txBox="1"/>
          <p:nvPr/>
        </p:nvSpPr>
        <p:spPr>
          <a:xfrm>
            <a:off x="1578984" y="1404643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dirty="0"/>
          </a:p>
        </p:txBody>
      </p:sp>
      <p:sp>
        <p:nvSpPr>
          <p:cNvPr id="337" name="Google Shape;337;p57"/>
          <p:cNvSpPr/>
          <p:nvPr/>
        </p:nvSpPr>
        <p:spPr>
          <a:xfrm rot="5400000">
            <a:off x="6803005" y="145721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57"/>
          <p:cNvSpPr>
            <a:spLocks noGrp="1"/>
          </p:cNvSpPr>
          <p:nvPr>
            <p:ph type="pic" idx="6"/>
          </p:nvPr>
        </p:nvSpPr>
        <p:spPr>
          <a:xfrm>
            <a:off x="7076156" y="1892992"/>
            <a:ext cx="685799" cy="538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39" name="Google Shape;339;p57"/>
          <p:cNvSpPr/>
          <p:nvPr/>
        </p:nvSpPr>
        <p:spPr>
          <a:xfrm>
            <a:off x="6889510" y="1374180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57"/>
          <p:cNvSpPr/>
          <p:nvPr/>
        </p:nvSpPr>
        <p:spPr>
          <a:xfrm rot="5400000">
            <a:off x="6803005" y="145790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7"/>
          <p:cNvSpPr txBox="1"/>
          <p:nvPr/>
        </p:nvSpPr>
        <p:spPr>
          <a:xfrm>
            <a:off x="7235201" y="1404643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dirty="0"/>
          </a:p>
        </p:txBody>
      </p:sp>
      <p:sp>
        <p:nvSpPr>
          <p:cNvPr id="342" name="Google Shape;342;p57"/>
          <p:cNvSpPr/>
          <p:nvPr/>
        </p:nvSpPr>
        <p:spPr>
          <a:xfrm>
            <a:off x="1" y="1370014"/>
            <a:ext cx="164123" cy="3773487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02770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step process">
  <p:cSld name="Five step process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8"/>
          <p:cNvSpPr/>
          <p:nvPr/>
        </p:nvSpPr>
        <p:spPr>
          <a:xfrm>
            <a:off x="0" y="2024744"/>
            <a:ext cx="9144000" cy="3118757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58"/>
          <p:cNvGrpSpPr/>
          <p:nvPr/>
        </p:nvGrpSpPr>
        <p:grpSpPr>
          <a:xfrm>
            <a:off x="135993" y="2354597"/>
            <a:ext cx="1657751" cy="325755"/>
            <a:chOff x="3351848" y="2686050"/>
            <a:chExt cx="2440305" cy="325755"/>
          </a:xfrm>
        </p:grpSpPr>
        <p:cxnSp>
          <p:nvCxnSpPr>
            <p:cNvPr id="346" name="Google Shape;346;p58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47" name="Google Shape;347;p58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8" name="Google Shape;348;p58"/>
          <p:cNvSpPr txBox="1">
            <a:spLocks noGrp="1"/>
          </p:cNvSpPr>
          <p:nvPr>
            <p:ph type="body" idx="1"/>
          </p:nvPr>
        </p:nvSpPr>
        <p:spPr>
          <a:xfrm>
            <a:off x="207222" y="2727839"/>
            <a:ext cx="1515293" cy="2097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49" name="Google Shape;349;p58"/>
          <p:cNvGrpSpPr/>
          <p:nvPr/>
        </p:nvGrpSpPr>
        <p:grpSpPr>
          <a:xfrm>
            <a:off x="1938667" y="2517872"/>
            <a:ext cx="1657751" cy="325755"/>
            <a:chOff x="3351848" y="2686050"/>
            <a:chExt cx="2440305" cy="325755"/>
          </a:xfrm>
        </p:grpSpPr>
        <p:cxnSp>
          <p:nvCxnSpPr>
            <p:cNvPr id="350" name="Google Shape;350;p58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51" name="Google Shape;351;p58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2" name="Google Shape;352;p58"/>
          <p:cNvSpPr txBox="1">
            <a:spLocks noGrp="1"/>
          </p:cNvSpPr>
          <p:nvPr>
            <p:ph type="body" idx="2"/>
          </p:nvPr>
        </p:nvSpPr>
        <p:spPr>
          <a:xfrm>
            <a:off x="2009895" y="2891114"/>
            <a:ext cx="1515293" cy="2097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53" name="Google Shape;353;p58"/>
          <p:cNvGrpSpPr/>
          <p:nvPr/>
        </p:nvGrpSpPr>
        <p:grpSpPr>
          <a:xfrm>
            <a:off x="3741341" y="2354597"/>
            <a:ext cx="1657751" cy="325755"/>
            <a:chOff x="3351848" y="2686050"/>
            <a:chExt cx="2440305" cy="325755"/>
          </a:xfrm>
        </p:grpSpPr>
        <p:cxnSp>
          <p:nvCxnSpPr>
            <p:cNvPr id="354" name="Google Shape;354;p58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55" name="Google Shape;355;p58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p58"/>
          <p:cNvSpPr txBox="1">
            <a:spLocks noGrp="1"/>
          </p:cNvSpPr>
          <p:nvPr>
            <p:ph type="body" idx="3"/>
          </p:nvPr>
        </p:nvSpPr>
        <p:spPr>
          <a:xfrm>
            <a:off x="3812569" y="2727839"/>
            <a:ext cx="1515293" cy="2097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57" name="Google Shape;357;p58"/>
          <p:cNvGrpSpPr/>
          <p:nvPr/>
        </p:nvGrpSpPr>
        <p:grpSpPr>
          <a:xfrm>
            <a:off x="5544015" y="2517872"/>
            <a:ext cx="1657751" cy="325755"/>
            <a:chOff x="3351848" y="2686050"/>
            <a:chExt cx="2440305" cy="325755"/>
          </a:xfrm>
        </p:grpSpPr>
        <p:cxnSp>
          <p:nvCxnSpPr>
            <p:cNvPr id="358" name="Google Shape;358;p58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59" name="Google Shape;359;p58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58"/>
          <p:cNvSpPr txBox="1">
            <a:spLocks noGrp="1"/>
          </p:cNvSpPr>
          <p:nvPr>
            <p:ph type="body" idx="4"/>
          </p:nvPr>
        </p:nvSpPr>
        <p:spPr>
          <a:xfrm>
            <a:off x="5615243" y="2891114"/>
            <a:ext cx="1515293" cy="2097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58"/>
          <p:cNvGrpSpPr/>
          <p:nvPr/>
        </p:nvGrpSpPr>
        <p:grpSpPr>
          <a:xfrm>
            <a:off x="7346690" y="2354597"/>
            <a:ext cx="1657751" cy="325755"/>
            <a:chOff x="3351848" y="2686050"/>
            <a:chExt cx="2440305" cy="325755"/>
          </a:xfrm>
        </p:grpSpPr>
        <p:cxnSp>
          <p:nvCxnSpPr>
            <p:cNvPr id="362" name="Google Shape;362;p58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63" name="Google Shape;363;p58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endParaRPr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4" name="Google Shape;364;p58"/>
          <p:cNvSpPr txBox="1">
            <a:spLocks noGrp="1"/>
          </p:cNvSpPr>
          <p:nvPr>
            <p:ph type="body" idx="5"/>
          </p:nvPr>
        </p:nvSpPr>
        <p:spPr>
          <a:xfrm>
            <a:off x="7416130" y="2727839"/>
            <a:ext cx="1515293" cy="2097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20"/>
              <a:buFont typeface="Arial"/>
              <a:buNone/>
              <a:defRPr>
                <a:solidFill>
                  <a:schemeClr val="lt1"/>
                </a:solidFill>
              </a:defRPr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60"/>
              <a:buFont typeface="Arial"/>
              <a:buNone/>
              <a:defRPr>
                <a:solidFill>
                  <a:schemeClr val="lt1"/>
                </a:solidFill>
              </a:defRPr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80"/>
              <a:buFont typeface="Arial"/>
              <a:buNone/>
              <a:defRPr>
                <a:solidFill>
                  <a:schemeClr val="lt1"/>
                </a:solidFill>
              </a:defRPr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58"/>
          <p:cNvSpPr/>
          <p:nvPr/>
        </p:nvSpPr>
        <p:spPr>
          <a:xfrm rot="5400000">
            <a:off x="2289577" y="162236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58"/>
          <p:cNvSpPr>
            <a:spLocks noGrp="1"/>
          </p:cNvSpPr>
          <p:nvPr>
            <p:ph type="pic" idx="6"/>
          </p:nvPr>
        </p:nvSpPr>
        <p:spPr>
          <a:xfrm>
            <a:off x="2566983" y="1970597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67" name="Google Shape;367;p58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68" name="Google Shape;368;p58" descr="Text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8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8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58"/>
          <p:cNvSpPr/>
          <p:nvPr/>
        </p:nvSpPr>
        <p:spPr>
          <a:xfrm>
            <a:off x="2359130" y="1556284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8"/>
          <p:cNvSpPr/>
          <p:nvPr/>
        </p:nvSpPr>
        <p:spPr>
          <a:xfrm rot="5400000">
            <a:off x="2289577" y="162305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58"/>
          <p:cNvSpPr/>
          <p:nvPr/>
        </p:nvSpPr>
        <p:spPr>
          <a:xfrm rot="5400000">
            <a:off x="483333" y="145909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8"/>
          <p:cNvSpPr>
            <a:spLocks noGrp="1"/>
          </p:cNvSpPr>
          <p:nvPr>
            <p:ph type="pic" idx="7"/>
          </p:nvPr>
        </p:nvSpPr>
        <p:spPr>
          <a:xfrm>
            <a:off x="760740" y="1807323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5" name="Google Shape;375;p58"/>
          <p:cNvSpPr/>
          <p:nvPr/>
        </p:nvSpPr>
        <p:spPr>
          <a:xfrm>
            <a:off x="552886" y="1393010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58"/>
          <p:cNvSpPr/>
          <p:nvPr/>
        </p:nvSpPr>
        <p:spPr>
          <a:xfrm rot="5400000">
            <a:off x="483333" y="145978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58"/>
          <p:cNvSpPr/>
          <p:nvPr/>
        </p:nvSpPr>
        <p:spPr>
          <a:xfrm rot="5400000">
            <a:off x="4095820" y="145909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58"/>
          <p:cNvSpPr>
            <a:spLocks noGrp="1"/>
          </p:cNvSpPr>
          <p:nvPr>
            <p:ph type="pic" idx="8"/>
          </p:nvPr>
        </p:nvSpPr>
        <p:spPr>
          <a:xfrm>
            <a:off x="4373226" y="1807322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9" name="Google Shape;379;p58"/>
          <p:cNvSpPr/>
          <p:nvPr/>
        </p:nvSpPr>
        <p:spPr>
          <a:xfrm>
            <a:off x="4165373" y="1393008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8"/>
          <p:cNvSpPr/>
          <p:nvPr/>
        </p:nvSpPr>
        <p:spPr>
          <a:xfrm rot="5400000">
            <a:off x="4095820" y="145978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8"/>
          <p:cNvSpPr txBox="1"/>
          <p:nvPr/>
        </p:nvSpPr>
        <p:spPr>
          <a:xfrm>
            <a:off x="828319" y="142347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dirty="0"/>
          </a:p>
        </p:txBody>
      </p:sp>
      <p:sp>
        <p:nvSpPr>
          <p:cNvPr id="382" name="Google Shape;382;p58"/>
          <p:cNvSpPr txBox="1"/>
          <p:nvPr/>
        </p:nvSpPr>
        <p:spPr>
          <a:xfrm>
            <a:off x="2632976" y="1586747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dirty="0"/>
          </a:p>
        </p:txBody>
      </p:sp>
      <p:sp>
        <p:nvSpPr>
          <p:cNvPr id="383" name="Google Shape;383;p58"/>
          <p:cNvSpPr txBox="1"/>
          <p:nvPr/>
        </p:nvSpPr>
        <p:spPr>
          <a:xfrm>
            <a:off x="4439219" y="1423472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dirty="0"/>
          </a:p>
        </p:txBody>
      </p:sp>
      <p:sp>
        <p:nvSpPr>
          <p:cNvPr id="384" name="Google Shape;384;p58"/>
          <p:cNvSpPr/>
          <p:nvPr/>
        </p:nvSpPr>
        <p:spPr>
          <a:xfrm rot="5400000">
            <a:off x="5894925" y="162236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58"/>
          <p:cNvSpPr>
            <a:spLocks noGrp="1"/>
          </p:cNvSpPr>
          <p:nvPr>
            <p:ph type="pic" idx="9"/>
          </p:nvPr>
        </p:nvSpPr>
        <p:spPr>
          <a:xfrm>
            <a:off x="6172332" y="1970597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6" name="Google Shape;386;p58"/>
          <p:cNvSpPr/>
          <p:nvPr/>
        </p:nvSpPr>
        <p:spPr>
          <a:xfrm>
            <a:off x="5964478" y="1556284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8"/>
          <p:cNvSpPr/>
          <p:nvPr/>
        </p:nvSpPr>
        <p:spPr>
          <a:xfrm rot="5400000">
            <a:off x="5894925" y="1623058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58"/>
          <p:cNvSpPr txBox="1"/>
          <p:nvPr/>
        </p:nvSpPr>
        <p:spPr>
          <a:xfrm>
            <a:off x="6238324" y="1586747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800" dirty="0"/>
          </a:p>
        </p:txBody>
      </p:sp>
      <p:sp>
        <p:nvSpPr>
          <p:cNvPr id="389" name="Google Shape;389;p58"/>
          <p:cNvSpPr/>
          <p:nvPr/>
        </p:nvSpPr>
        <p:spPr>
          <a:xfrm rot="5400000">
            <a:off x="7694637" y="145909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8"/>
          <p:cNvSpPr>
            <a:spLocks noGrp="1"/>
          </p:cNvSpPr>
          <p:nvPr>
            <p:ph type="pic" idx="13"/>
          </p:nvPr>
        </p:nvSpPr>
        <p:spPr>
          <a:xfrm>
            <a:off x="7972044" y="1807322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1" name="Google Shape;391;p58"/>
          <p:cNvSpPr/>
          <p:nvPr/>
        </p:nvSpPr>
        <p:spPr>
          <a:xfrm>
            <a:off x="7764190" y="1393008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8"/>
          <p:cNvSpPr/>
          <p:nvPr/>
        </p:nvSpPr>
        <p:spPr>
          <a:xfrm rot="5400000">
            <a:off x="7694637" y="145978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8"/>
          <p:cNvSpPr txBox="1"/>
          <p:nvPr/>
        </p:nvSpPr>
        <p:spPr>
          <a:xfrm>
            <a:off x="8038036" y="1423472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1299085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step process 2">
  <p:cSld name="Five step process 2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9"/>
          <p:cNvSpPr/>
          <p:nvPr/>
        </p:nvSpPr>
        <p:spPr>
          <a:xfrm rot="5400000">
            <a:off x="3152867" y="253105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9"/>
          <p:cNvSpPr>
            <a:spLocks noGrp="1"/>
          </p:cNvSpPr>
          <p:nvPr>
            <p:ph type="pic" idx="2"/>
          </p:nvPr>
        </p:nvSpPr>
        <p:spPr>
          <a:xfrm>
            <a:off x="3430274" y="2879283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97" name="Google Shape;397;p59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98" name="Google Shape;398;p59" descr="Tex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4290" y="133435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9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9"/>
          <p:cNvSpPr/>
          <p:nvPr/>
        </p:nvSpPr>
        <p:spPr>
          <a:xfrm rot="-5400000" flipH="1">
            <a:off x="4549141" y="93007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9"/>
          <p:cNvSpPr/>
          <p:nvPr/>
        </p:nvSpPr>
        <p:spPr>
          <a:xfrm>
            <a:off x="3222419" y="2464969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59"/>
          <p:cNvSpPr/>
          <p:nvPr/>
        </p:nvSpPr>
        <p:spPr>
          <a:xfrm rot="5400000">
            <a:off x="3152867" y="253174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59"/>
          <p:cNvSpPr/>
          <p:nvPr/>
        </p:nvSpPr>
        <p:spPr>
          <a:xfrm rot="5400000">
            <a:off x="3479405" y="1488679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9"/>
          <p:cNvSpPr>
            <a:spLocks noGrp="1"/>
          </p:cNvSpPr>
          <p:nvPr>
            <p:ph type="pic" idx="3"/>
          </p:nvPr>
        </p:nvSpPr>
        <p:spPr>
          <a:xfrm>
            <a:off x="3756812" y="1836908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5" name="Google Shape;405;p59"/>
          <p:cNvSpPr/>
          <p:nvPr/>
        </p:nvSpPr>
        <p:spPr>
          <a:xfrm>
            <a:off x="3548957" y="1422595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59"/>
          <p:cNvSpPr/>
          <p:nvPr/>
        </p:nvSpPr>
        <p:spPr>
          <a:xfrm rot="5400000">
            <a:off x="3479405" y="1489369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59"/>
          <p:cNvSpPr/>
          <p:nvPr/>
        </p:nvSpPr>
        <p:spPr>
          <a:xfrm rot="5400000">
            <a:off x="4029523" y="3313320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59"/>
          <p:cNvSpPr>
            <a:spLocks noGrp="1"/>
          </p:cNvSpPr>
          <p:nvPr>
            <p:ph type="pic" idx="4"/>
          </p:nvPr>
        </p:nvSpPr>
        <p:spPr>
          <a:xfrm>
            <a:off x="4306929" y="3661548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9" name="Google Shape;409;p59"/>
          <p:cNvSpPr/>
          <p:nvPr/>
        </p:nvSpPr>
        <p:spPr>
          <a:xfrm>
            <a:off x="4099076" y="3247235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9"/>
          <p:cNvSpPr/>
          <p:nvPr/>
        </p:nvSpPr>
        <p:spPr>
          <a:xfrm rot="5400000">
            <a:off x="4029523" y="3314010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59"/>
          <p:cNvSpPr txBox="1"/>
          <p:nvPr/>
        </p:nvSpPr>
        <p:spPr>
          <a:xfrm>
            <a:off x="3824391" y="145305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dirty="0"/>
          </a:p>
        </p:txBody>
      </p:sp>
      <p:sp>
        <p:nvSpPr>
          <p:cNvPr id="412" name="Google Shape;412;p59"/>
          <p:cNvSpPr txBox="1"/>
          <p:nvPr/>
        </p:nvSpPr>
        <p:spPr>
          <a:xfrm>
            <a:off x="3496266" y="249543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dirty="0"/>
          </a:p>
        </p:txBody>
      </p:sp>
      <p:sp>
        <p:nvSpPr>
          <p:cNvPr id="413" name="Google Shape;413;p59"/>
          <p:cNvSpPr txBox="1"/>
          <p:nvPr/>
        </p:nvSpPr>
        <p:spPr>
          <a:xfrm>
            <a:off x="4372922" y="327769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dirty="0"/>
          </a:p>
        </p:txBody>
      </p:sp>
      <p:sp>
        <p:nvSpPr>
          <p:cNvPr id="414" name="Google Shape;414;p59"/>
          <p:cNvSpPr/>
          <p:nvPr/>
        </p:nvSpPr>
        <p:spPr>
          <a:xfrm rot="5400000">
            <a:off x="4993493" y="253105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59"/>
          <p:cNvSpPr>
            <a:spLocks noGrp="1"/>
          </p:cNvSpPr>
          <p:nvPr>
            <p:ph type="pic" idx="5"/>
          </p:nvPr>
        </p:nvSpPr>
        <p:spPr>
          <a:xfrm>
            <a:off x="5270900" y="2879283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6" name="Google Shape;416;p59"/>
          <p:cNvSpPr/>
          <p:nvPr/>
        </p:nvSpPr>
        <p:spPr>
          <a:xfrm>
            <a:off x="5063045" y="2464969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59"/>
          <p:cNvSpPr/>
          <p:nvPr/>
        </p:nvSpPr>
        <p:spPr>
          <a:xfrm rot="5400000">
            <a:off x="4993493" y="253174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59"/>
          <p:cNvSpPr txBox="1"/>
          <p:nvPr/>
        </p:nvSpPr>
        <p:spPr>
          <a:xfrm>
            <a:off x="5336892" y="249543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800" dirty="0"/>
          </a:p>
        </p:txBody>
      </p:sp>
      <p:sp>
        <p:nvSpPr>
          <p:cNvPr id="419" name="Google Shape;419;p59"/>
          <p:cNvSpPr/>
          <p:nvPr/>
        </p:nvSpPr>
        <p:spPr>
          <a:xfrm rot="5400000">
            <a:off x="4708455" y="1495024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59"/>
          <p:cNvSpPr>
            <a:spLocks noGrp="1"/>
          </p:cNvSpPr>
          <p:nvPr>
            <p:ph type="pic" idx="6"/>
          </p:nvPr>
        </p:nvSpPr>
        <p:spPr>
          <a:xfrm>
            <a:off x="4985862" y="1843253"/>
            <a:ext cx="408256" cy="36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21" name="Google Shape;421;p59"/>
          <p:cNvSpPr/>
          <p:nvPr/>
        </p:nvSpPr>
        <p:spPr>
          <a:xfrm>
            <a:off x="4778008" y="1428939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59"/>
          <p:cNvSpPr/>
          <p:nvPr/>
        </p:nvSpPr>
        <p:spPr>
          <a:xfrm rot="5400000">
            <a:off x="4708455" y="1495714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59"/>
          <p:cNvSpPr txBox="1"/>
          <p:nvPr/>
        </p:nvSpPr>
        <p:spPr>
          <a:xfrm>
            <a:off x="5051854" y="145940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800" dirty="0"/>
          </a:p>
        </p:txBody>
      </p:sp>
      <p:sp>
        <p:nvSpPr>
          <p:cNvPr id="424" name="Google Shape;424;p59"/>
          <p:cNvSpPr/>
          <p:nvPr/>
        </p:nvSpPr>
        <p:spPr>
          <a:xfrm>
            <a:off x="1" y="1370014"/>
            <a:ext cx="164123" cy="3773487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9042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89" lvl="0" indent="-228594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378" lvl="1" indent="-228594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566" lvl="2" indent="-228594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754" lvl="3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5943" lvl="4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132" lvl="5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320" lvl="6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509" lvl="7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697" lvl="8" indent="-228594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779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-doctor backer">
  <p:cSld name="One content-doctor back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3"/>
          <p:cNvSpPr/>
          <p:nvPr/>
        </p:nvSpPr>
        <p:spPr>
          <a:xfrm rot="-5400000" flipH="1">
            <a:off x="2131816" y="631476"/>
            <a:ext cx="45719" cy="6857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" name="Google Shape;56;p33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Google Shape;57;p33"/>
          <p:cNvSpPr/>
          <p:nvPr/>
        </p:nvSpPr>
        <p:spPr>
          <a:xfrm rot="5400000">
            <a:off x="1804683" y="-1804682"/>
            <a:ext cx="164123" cy="3773487"/>
          </a:xfrm>
          <a:prstGeom prst="rect">
            <a:avLst/>
          </a:prstGeom>
          <a:gradFill>
            <a:gsLst>
              <a:gs pos="0">
                <a:schemeClr val="accent3"/>
              </a:gs>
              <a:gs pos="45000">
                <a:schemeClr val="accent2"/>
              </a:gs>
              <a:gs pos="95000">
                <a:schemeClr val="accent1"/>
              </a:gs>
              <a:gs pos="100000">
                <a:schemeClr val="accent1"/>
              </a:gs>
            </a:gsLst>
            <a:lin ang="96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-1" y="611380"/>
            <a:ext cx="4309353" cy="310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294701" y="1231642"/>
            <a:ext cx="4014651" cy="378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/>
            </a:lvl2pPr>
            <a:lvl3pPr marL="1371566" lvl="2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/>
            </a:lvl3pPr>
            <a:lvl4pPr marL="1828754" lvl="3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2260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Page 1">
  <p:cSld name="Agenda Page 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4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1"/>
          <p:cNvSpPr/>
          <p:nvPr/>
        </p:nvSpPr>
        <p:spPr>
          <a:xfrm>
            <a:off x="8798219" y="4713195"/>
            <a:ext cx="691563" cy="430306"/>
          </a:xfrm>
          <a:prstGeom prst="triangle">
            <a:avLst>
              <a:gd name="adj" fmla="val 50000"/>
            </a:avLst>
          </a:prstGeom>
          <a:solidFill>
            <a:srgbClr val="BFBFBF">
              <a:alpha val="4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" name="Google Shape;130;p41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1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1" name="Google Shape;131;p41"/>
          <p:cNvSpPr/>
          <p:nvPr/>
        </p:nvSpPr>
        <p:spPr>
          <a:xfrm>
            <a:off x="0" y="917332"/>
            <a:ext cx="228600" cy="4226169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4570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41"/>
          <p:cNvSpPr/>
          <p:nvPr/>
        </p:nvSpPr>
        <p:spPr>
          <a:xfrm>
            <a:off x="635001" y="927652"/>
            <a:ext cx="4921250" cy="4121426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" name="Google Shape;134;p41"/>
          <p:cNvSpPr txBox="1">
            <a:spLocks noGrp="1"/>
          </p:cNvSpPr>
          <p:nvPr>
            <p:ph type="title"/>
          </p:nvPr>
        </p:nvSpPr>
        <p:spPr>
          <a:xfrm>
            <a:off x="952174" y="1641247"/>
            <a:ext cx="1330035" cy="49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1"/>
          <p:cNvSpPr txBox="1">
            <a:spLocks noGrp="1"/>
          </p:cNvSpPr>
          <p:nvPr>
            <p:ph type="body" idx="1"/>
          </p:nvPr>
        </p:nvSpPr>
        <p:spPr>
          <a:xfrm>
            <a:off x="931390" y="2095791"/>
            <a:ext cx="4326411" cy="2496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2pPr>
            <a:lvl3pPr marL="1371566" lvl="2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79359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3">
  <p:cSld name="Section divider 3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>
            <a:spLocks noGrp="1"/>
          </p:cNvSpPr>
          <p:nvPr>
            <p:ph type="title"/>
          </p:nvPr>
        </p:nvSpPr>
        <p:spPr>
          <a:xfrm>
            <a:off x="2579427" y="1909398"/>
            <a:ext cx="3985144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/>
          <p:nvPr/>
        </p:nvSpPr>
        <p:spPr>
          <a:xfrm rot="5400000">
            <a:off x="4541960" y="1223421"/>
            <a:ext cx="60081" cy="11378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6"/>
          <p:cNvSpPr txBox="1">
            <a:spLocks noGrp="1"/>
          </p:cNvSpPr>
          <p:nvPr>
            <p:ph type="body" idx="1"/>
          </p:nvPr>
        </p:nvSpPr>
        <p:spPr>
          <a:xfrm>
            <a:off x="2849700" y="1438852"/>
            <a:ext cx="3444602" cy="20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189" lvl="0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lvl="1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2pPr>
            <a:lvl3pPr marL="1371566" lvl="2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3pPr>
            <a:lvl4pPr marL="1828754" lvl="3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4pPr>
            <a:lvl5pPr marL="2285943" lvl="4" indent="-228594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5pPr>
            <a:lvl6pPr marL="2743132" lvl="5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320" lvl="6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509" lvl="7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697" lvl="8" indent="-22859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6"/>
          <p:cNvSpPr/>
          <p:nvPr/>
        </p:nvSpPr>
        <p:spPr>
          <a:xfrm>
            <a:off x="1" y="1909398"/>
            <a:ext cx="164123" cy="3234102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6"/>
          <p:cNvSpPr txBox="1">
            <a:spLocks noGrp="1"/>
          </p:cNvSpPr>
          <p:nvPr>
            <p:ph type="sldNum" idx="12"/>
          </p:nvPr>
        </p:nvSpPr>
        <p:spPr>
          <a:xfrm flipH="1">
            <a:off x="8798218" y="4936311"/>
            <a:ext cx="361148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5235078-0F4F-6143-90E4-23A4DA67F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86" y="270457"/>
            <a:ext cx="1641240" cy="9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33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E9B56B2D-720B-7140-BE71-152B9439D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8858992" y="4936312"/>
            <a:ext cx="300374" cy="260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1">
                    <a:lumMod val="6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247564A0-2C6A-5D41-B706-C554FAF10A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18">
            <a:extLst>
              <a:ext uri="{FF2B5EF4-FFF2-40B4-BE49-F238E27FC236}">
                <a16:creationId xmlns:a16="http://schemas.microsoft.com/office/drawing/2014/main" id="{FDC50065-8E48-8F45-982A-21CB80E50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14" y="1754420"/>
            <a:ext cx="5060373" cy="66675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941097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-gradient bar only">
  <p:cSld name="Logo-gradient bar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2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1" name="Google Shape;81;p37"/>
          <p:cNvSpPr/>
          <p:nvPr/>
        </p:nvSpPr>
        <p:spPr>
          <a:xfrm rot="5400000">
            <a:off x="1804684" y="-1804682"/>
            <a:ext cx="164123" cy="3773487"/>
          </a:xfrm>
          <a:prstGeom prst="rect">
            <a:avLst/>
          </a:prstGeom>
          <a:gradFill>
            <a:gsLst>
              <a:gs pos="0">
                <a:schemeClr val="accent3"/>
              </a:gs>
              <a:gs pos="45000">
                <a:schemeClr val="accent2"/>
              </a:gs>
              <a:gs pos="95000">
                <a:schemeClr val="accent1"/>
              </a:gs>
              <a:gs pos="100000">
                <a:schemeClr val="accent1"/>
              </a:gs>
            </a:gsLst>
            <a:lin ang="96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82" name="Google Shape;82;p37" descr="Tex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1457" y="116377"/>
            <a:ext cx="1562794" cy="725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387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7" t="859" r="857" b="666"/>
          <a:stretch/>
        </p:blipFill>
        <p:spPr>
          <a:xfrm>
            <a:off x="4" y="-6922"/>
            <a:ext cx="9143999" cy="175217"/>
          </a:xfrm>
          <a:prstGeom prst="rect">
            <a:avLst/>
          </a:prstGeom>
        </p:spPr>
      </p:pic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1056" y="4778828"/>
            <a:ext cx="2133600" cy="2735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9" kern="600" spc="100">
                <a:solidFill>
                  <a:schemeClr val="tx1">
                    <a:tint val="75000"/>
                  </a:schemeClr>
                </a:solidFill>
                <a:latin typeface="Arial Regular"/>
                <a:cs typeface="Arial Regular"/>
              </a:defRPr>
            </a:lvl1pPr>
          </a:lstStyle>
          <a:p>
            <a:fld id="{25BEB6FD-E564-3446-8899-7AFCD62F8369}" type="datetime4">
              <a:rPr lang="en-US" smtClean="0">
                <a:solidFill>
                  <a:srgbClr val="75787B">
                    <a:tint val="75000"/>
                  </a:srgbClr>
                </a:solidFill>
              </a:rPr>
              <a:t>November 1, 2024</a:t>
            </a:fld>
            <a:endParaRPr lang="en-US" dirty="0">
              <a:solidFill>
                <a:srgbClr val="75787B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3670" y="4778828"/>
            <a:ext cx="359231" cy="2735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9">
                <a:solidFill>
                  <a:schemeClr val="tx1">
                    <a:tint val="75000"/>
                  </a:schemeClr>
                </a:solidFill>
                <a:latin typeface="Arial Regular"/>
                <a:cs typeface="Arial Regular"/>
              </a:defRPr>
            </a:lvl1pPr>
          </a:lstStyle>
          <a:p>
            <a:fld id="{54637A5F-2DAE-B642-9933-0C0B9D2C0F12}" type="slidenum">
              <a:rPr lang="en-US" smtClean="0">
                <a:solidFill>
                  <a:srgbClr val="75787B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75787B">
                  <a:tint val="75000"/>
                </a:srgb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228599" y="1088866"/>
            <a:ext cx="8686800" cy="3380150"/>
          </a:xfrm>
        </p:spPr>
        <p:txBody>
          <a:bodyPr wrap="square" tIns="274320" bIns="274320" anchor="ctr">
            <a:normAutofit/>
          </a:bodyPr>
          <a:lstStyle>
            <a:lvl1pPr>
              <a:defRPr sz="3194"/>
            </a:lvl1pPr>
            <a:lvl2pPr>
              <a:defRPr sz="2795"/>
            </a:lvl2pPr>
            <a:lvl3pPr>
              <a:defRPr sz="2396"/>
            </a:lvl3pPr>
            <a:lvl4pPr>
              <a:defRPr sz="1997"/>
            </a:lvl4pPr>
            <a:lvl5pPr>
              <a:defRPr sz="199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175219"/>
            <a:ext cx="8686800" cy="9135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594" baseline="0">
                <a:solidFill>
                  <a:schemeClr val="accent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6356" indent="0">
              <a:buNone/>
              <a:defRPr sz="4392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912710" indent="0">
              <a:buNone/>
              <a:defRPr sz="4392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369065" indent="0">
              <a:buNone/>
              <a:defRPr sz="4392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1825418" indent="0">
              <a:buNone/>
              <a:defRPr sz="4392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6975963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4">
  <p:cSld name="Section divider 4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" name="Google Shape;144;p43"/>
          <p:cNvSpPr txBox="1">
            <a:spLocks noGrp="1"/>
          </p:cNvSpPr>
          <p:nvPr>
            <p:ph type="title"/>
          </p:nvPr>
        </p:nvSpPr>
        <p:spPr>
          <a:xfrm>
            <a:off x="2579427" y="1814802"/>
            <a:ext cx="3985144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3"/>
          <p:cNvSpPr txBox="1">
            <a:spLocks noGrp="1"/>
          </p:cNvSpPr>
          <p:nvPr>
            <p:ph type="body" idx="1"/>
          </p:nvPr>
        </p:nvSpPr>
        <p:spPr>
          <a:xfrm>
            <a:off x="2849700" y="1344256"/>
            <a:ext cx="3444602" cy="20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2pPr>
            <a:lvl3pPr marL="1371566" lvl="2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3"/>
          <p:cNvSpPr txBox="1">
            <a:spLocks noGrp="1"/>
          </p:cNvSpPr>
          <p:nvPr>
            <p:ph type="sldNum" idx="12"/>
          </p:nvPr>
        </p:nvSpPr>
        <p:spPr>
          <a:xfrm flipH="1">
            <a:off x="8798218" y="4936311"/>
            <a:ext cx="361148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7" name="Google Shape;147;p43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649" t="7169" r="13036" b="22289"/>
          <a:stretch/>
        </p:blipFill>
        <p:spPr>
          <a:xfrm>
            <a:off x="7414954" y="80337"/>
            <a:ext cx="1670858" cy="794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77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 1">
  <p:cSld name="One content 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5"/>
          <p:cNvSpPr txBox="1">
            <a:spLocks noGrp="1"/>
          </p:cNvSpPr>
          <p:nvPr>
            <p:ph type="title"/>
          </p:nvPr>
        </p:nvSpPr>
        <p:spPr>
          <a:xfrm>
            <a:off x="457200" y="379622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/>
          <p:nvPr/>
        </p:nvSpPr>
        <p:spPr>
          <a:xfrm flipH="1">
            <a:off x="8821616" y="4936311"/>
            <a:ext cx="337751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>
              <a:solidFill>
                <a:srgbClr val="A5A5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45"/>
          <p:cNvSpPr txBox="1">
            <a:spLocks noGrp="1"/>
          </p:cNvSpPr>
          <p:nvPr>
            <p:ph type="body" idx="1"/>
          </p:nvPr>
        </p:nvSpPr>
        <p:spPr>
          <a:xfrm>
            <a:off x="457200" y="1625601"/>
            <a:ext cx="4800600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378" lvl="1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/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/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8" name="Google Shape;158;p45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3446" t="10012" r="14987" b="25471"/>
          <a:stretch/>
        </p:blipFill>
        <p:spPr>
          <a:xfrm>
            <a:off x="7481456" y="116376"/>
            <a:ext cx="1562794" cy="725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45"/>
          <p:cNvSpPr/>
          <p:nvPr/>
        </p:nvSpPr>
        <p:spPr>
          <a:xfrm>
            <a:off x="-1" y="1625601"/>
            <a:ext cx="228600" cy="3517900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387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1">
  <p:cSld name="Two content 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7"/>
          <p:cNvSpPr txBox="1">
            <a:spLocks noGrp="1"/>
          </p:cNvSpPr>
          <p:nvPr>
            <p:ph type="title"/>
          </p:nvPr>
        </p:nvSpPr>
        <p:spPr>
          <a:xfrm>
            <a:off x="457200" y="379622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7"/>
          <p:cNvSpPr txBox="1"/>
          <p:nvPr/>
        </p:nvSpPr>
        <p:spPr>
          <a:xfrm flipH="1">
            <a:off x="8808720" y="4936311"/>
            <a:ext cx="35064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600">
              <a:solidFill>
                <a:srgbClr val="A5A5A5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71" name="Google Shape;171;p47"/>
          <p:cNvCxnSpPr/>
          <p:nvPr/>
        </p:nvCxnSpPr>
        <p:spPr>
          <a:xfrm>
            <a:off x="4566138" y="1492312"/>
            <a:ext cx="0" cy="3200400"/>
          </a:xfrm>
          <a:prstGeom prst="straightConnector1">
            <a:avLst/>
          </a:prstGeom>
          <a:blipFill rotWithShape="1">
            <a:blip r:embed="rId2">
              <a:alphaModFix/>
            </a:blip>
            <a:tile tx="0" ty="0" sx="100000" sy="100000" flip="none" algn="tl"/>
          </a:blipFill>
          <a:ln w="9525" cap="rnd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2" name="Google Shape;172;p47"/>
          <p:cNvSpPr txBox="1">
            <a:spLocks noGrp="1"/>
          </p:cNvSpPr>
          <p:nvPr>
            <p:ph type="body" idx="1"/>
          </p:nvPr>
        </p:nvSpPr>
        <p:spPr>
          <a:xfrm>
            <a:off x="457200" y="1492312"/>
            <a:ext cx="3733792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2pPr>
            <a:lvl3pPr marL="1371566" lvl="2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7"/>
          <p:cNvSpPr txBox="1">
            <a:spLocks noGrp="1"/>
          </p:cNvSpPr>
          <p:nvPr>
            <p:ph type="body" idx="2"/>
          </p:nvPr>
        </p:nvSpPr>
        <p:spPr>
          <a:xfrm>
            <a:off x="4880472" y="1492312"/>
            <a:ext cx="3733792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2pPr>
            <a:lvl3pPr marL="1371566" lvl="2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754" lvl="3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4" name="Google Shape;174;p47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3446" t="10012" r="14987" b="25471"/>
          <a:stretch/>
        </p:blipFill>
        <p:spPr>
          <a:xfrm>
            <a:off x="7481456" y="116376"/>
            <a:ext cx="1562794" cy="725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98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-small">
  <p:cSld name="Three columns 2-small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0"/>
          <p:cNvSpPr/>
          <p:nvPr/>
        </p:nvSpPr>
        <p:spPr>
          <a:xfrm>
            <a:off x="0" y="2285632"/>
            <a:ext cx="9144000" cy="2857869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" name="Google Shape;207;p50"/>
          <p:cNvSpPr/>
          <p:nvPr/>
        </p:nvSpPr>
        <p:spPr>
          <a:xfrm>
            <a:off x="3465599" y="1808363"/>
            <a:ext cx="2212803" cy="22459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8" name="Google Shape;208;p50"/>
          <p:cNvSpPr/>
          <p:nvPr/>
        </p:nvSpPr>
        <p:spPr>
          <a:xfrm>
            <a:off x="6153958" y="1809751"/>
            <a:ext cx="2212803" cy="22459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9" name="Google Shape;209;p50"/>
          <p:cNvSpPr/>
          <p:nvPr/>
        </p:nvSpPr>
        <p:spPr>
          <a:xfrm>
            <a:off x="777239" y="1808363"/>
            <a:ext cx="2212803" cy="22459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0" name="Google Shape;210;p50"/>
          <p:cNvSpPr/>
          <p:nvPr/>
        </p:nvSpPr>
        <p:spPr>
          <a:xfrm>
            <a:off x="955274" y="1574754"/>
            <a:ext cx="1856733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50"/>
          <p:cNvSpPr/>
          <p:nvPr/>
        </p:nvSpPr>
        <p:spPr>
          <a:xfrm>
            <a:off x="3658698" y="1574754"/>
            <a:ext cx="1826606" cy="22801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50"/>
          <p:cNvSpPr/>
          <p:nvPr/>
        </p:nvSpPr>
        <p:spPr>
          <a:xfrm>
            <a:off x="6334531" y="1574754"/>
            <a:ext cx="1867121" cy="229462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3" name="Google Shape;213;p50"/>
          <p:cNvSpPr/>
          <p:nvPr/>
        </p:nvSpPr>
        <p:spPr>
          <a:xfrm>
            <a:off x="1644650" y="1352067"/>
            <a:ext cx="477982" cy="44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4" name="Google Shape;214;p50"/>
          <p:cNvSpPr/>
          <p:nvPr/>
        </p:nvSpPr>
        <p:spPr>
          <a:xfrm>
            <a:off x="4333010" y="1359028"/>
            <a:ext cx="477982" cy="44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5" name="Google Shape;215;p50"/>
          <p:cNvSpPr/>
          <p:nvPr/>
        </p:nvSpPr>
        <p:spPr>
          <a:xfrm>
            <a:off x="7029099" y="1359028"/>
            <a:ext cx="477982" cy="4414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6" name="Google Shape;216;p50"/>
          <p:cNvSpPr>
            <a:spLocks noGrp="1"/>
          </p:cNvSpPr>
          <p:nvPr>
            <p:ph type="pic" idx="2"/>
          </p:nvPr>
        </p:nvSpPr>
        <p:spPr>
          <a:xfrm>
            <a:off x="1679513" y="1395939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50"/>
          <p:cNvSpPr>
            <a:spLocks noGrp="1"/>
          </p:cNvSpPr>
          <p:nvPr>
            <p:ph type="pic" idx="3"/>
          </p:nvPr>
        </p:nvSpPr>
        <p:spPr>
          <a:xfrm>
            <a:off x="4367873" y="1395939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50"/>
          <p:cNvSpPr>
            <a:spLocks noGrp="1"/>
          </p:cNvSpPr>
          <p:nvPr>
            <p:ph type="pic" idx="4"/>
          </p:nvPr>
        </p:nvSpPr>
        <p:spPr>
          <a:xfrm>
            <a:off x="7063962" y="1406281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50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0" name="Google Shape;220;p50"/>
          <p:cNvSpPr txBox="1">
            <a:spLocks noGrp="1"/>
          </p:cNvSpPr>
          <p:nvPr>
            <p:ph type="body" idx="1"/>
          </p:nvPr>
        </p:nvSpPr>
        <p:spPr>
          <a:xfrm>
            <a:off x="1093859" y="1982563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50"/>
          <p:cNvSpPr txBox="1">
            <a:spLocks noGrp="1"/>
          </p:cNvSpPr>
          <p:nvPr>
            <p:ph type="body" idx="5"/>
          </p:nvPr>
        </p:nvSpPr>
        <p:spPr>
          <a:xfrm>
            <a:off x="3782219" y="1997166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50"/>
          <p:cNvSpPr txBox="1">
            <a:spLocks noGrp="1"/>
          </p:cNvSpPr>
          <p:nvPr>
            <p:ph type="body" idx="6"/>
          </p:nvPr>
        </p:nvSpPr>
        <p:spPr>
          <a:xfrm>
            <a:off x="6478310" y="1971000"/>
            <a:ext cx="1579563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50"/>
          <p:cNvSpPr txBox="1">
            <a:spLocks noGrp="1"/>
          </p:cNvSpPr>
          <p:nvPr>
            <p:ph type="body" idx="7"/>
          </p:nvPr>
        </p:nvSpPr>
        <p:spPr>
          <a:xfrm>
            <a:off x="835890" y="4213375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3pPr>
            <a:lvl4pPr marL="1828754" lvl="3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4pPr>
            <a:lvl5pPr marL="2285943" lvl="4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50"/>
          <p:cNvSpPr txBox="1">
            <a:spLocks noGrp="1"/>
          </p:cNvSpPr>
          <p:nvPr>
            <p:ph type="body" idx="8"/>
          </p:nvPr>
        </p:nvSpPr>
        <p:spPr>
          <a:xfrm>
            <a:off x="3524250" y="4213375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3pPr>
            <a:lvl4pPr marL="1828754" lvl="3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4pPr>
            <a:lvl5pPr marL="2285943" lvl="4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50"/>
          <p:cNvSpPr txBox="1">
            <a:spLocks noGrp="1"/>
          </p:cNvSpPr>
          <p:nvPr>
            <p:ph type="body" idx="9"/>
          </p:nvPr>
        </p:nvSpPr>
        <p:spPr>
          <a:xfrm>
            <a:off x="6220340" y="4213375"/>
            <a:ext cx="209550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378" lvl="1" indent="-22859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>
                <a:solidFill>
                  <a:srgbClr val="7F7F7F"/>
                </a:solidFill>
              </a:defRPr>
            </a:lvl2pPr>
            <a:lvl3pPr marL="1371566" lvl="2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3pPr>
            <a:lvl4pPr marL="1828754" lvl="3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4pPr>
            <a:lvl5pPr marL="2285943" lvl="4" indent="-30479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>
                <a:solidFill>
                  <a:srgbClr val="7F7F7F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50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0"/>
          <p:cNvSpPr/>
          <p:nvPr/>
        </p:nvSpPr>
        <p:spPr>
          <a:xfrm rot="-5400000" flipH="1">
            <a:off x="4549141" y="93006"/>
            <a:ext cx="45719" cy="6857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28" name="Google Shape;228;p50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3446" t="10012" r="14987" b="25471"/>
          <a:stretch/>
        </p:blipFill>
        <p:spPr>
          <a:xfrm>
            <a:off x="7481456" y="116376"/>
            <a:ext cx="1562794" cy="725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49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ep process">
  <p:cSld name="Three step proces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1"/>
          <p:cNvSpPr/>
          <p:nvPr/>
        </p:nvSpPr>
        <p:spPr>
          <a:xfrm>
            <a:off x="0" y="2024744"/>
            <a:ext cx="9144000" cy="3118757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31" name="Google Shape;231;p51"/>
          <p:cNvGrpSpPr/>
          <p:nvPr/>
        </p:nvGrpSpPr>
        <p:grpSpPr>
          <a:xfrm>
            <a:off x="3351848" y="2371484"/>
            <a:ext cx="2440305" cy="325755"/>
            <a:chOff x="3351848" y="2686050"/>
            <a:chExt cx="2440305" cy="325755"/>
          </a:xfrm>
        </p:grpSpPr>
        <p:cxnSp>
          <p:nvCxnSpPr>
            <p:cNvPr id="232" name="Google Shape;232;p51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3" name="Google Shape;233;p51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34" name="Google Shape;234;p51"/>
          <p:cNvSpPr/>
          <p:nvPr/>
        </p:nvSpPr>
        <p:spPr>
          <a:xfrm rot="5400000">
            <a:off x="4090466" y="147598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5" name="Google Shape;235;p51"/>
          <p:cNvSpPr>
            <a:spLocks noGrp="1"/>
          </p:cNvSpPr>
          <p:nvPr>
            <p:ph type="pic" idx="2"/>
          </p:nvPr>
        </p:nvSpPr>
        <p:spPr>
          <a:xfrm>
            <a:off x="4367873" y="1824211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51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7" name="Google Shape;237;p5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4290" y="133434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51"/>
          <p:cNvSpPr txBox="1">
            <a:spLocks noGrp="1"/>
          </p:cNvSpPr>
          <p:nvPr>
            <p:ph type="body" idx="1"/>
          </p:nvPr>
        </p:nvSpPr>
        <p:spPr>
          <a:xfrm>
            <a:off x="3336144" y="2843320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51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51"/>
          <p:cNvSpPr/>
          <p:nvPr/>
        </p:nvSpPr>
        <p:spPr>
          <a:xfrm rot="-5400000" flipH="1">
            <a:off x="4549141" y="93006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51"/>
          <p:cNvSpPr/>
          <p:nvPr/>
        </p:nvSpPr>
        <p:spPr>
          <a:xfrm>
            <a:off x="4160018" y="1409897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51"/>
          <p:cNvSpPr/>
          <p:nvPr/>
        </p:nvSpPr>
        <p:spPr>
          <a:xfrm rot="5400000">
            <a:off x="4090466" y="147667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43" name="Google Shape;243;p51"/>
          <p:cNvGrpSpPr/>
          <p:nvPr/>
        </p:nvGrpSpPr>
        <p:grpSpPr>
          <a:xfrm>
            <a:off x="530272" y="2371484"/>
            <a:ext cx="2440305" cy="325755"/>
            <a:chOff x="3351848" y="2686050"/>
            <a:chExt cx="2440305" cy="325755"/>
          </a:xfrm>
        </p:grpSpPr>
        <p:cxnSp>
          <p:nvCxnSpPr>
            <p:cNvPr id="244" name="Google Shape;244;p51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5" name="Google Shape;245;p51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46" name="Google Shape;246;p51"/>
          <p:cNvSpPr/>
          <p:nvPr/>
        </p:nvSpPr>
        <p:spPr>
          <a:xfrm rot="5400000">
            <a:off x="1268889" y="147598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7" name="Google Shape;247;p51"/>
          <p:cNvSpPr>
            <a:spLocks noGrp="1"/>
          </p:cNvSpPr>
          <p:nvPr>
            <p:ph type="pic" idx="3"/>
          </p:nvPr>
        </p:nvSpPr>
        <p:spPr>
          <a:xfrm>
            <a:off x="1546296" y="1824211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51"/>
          <p:cNvSpPr txBox="1">
            <a:spLocks noGrp="1"/>
          </p:cNvSpPr>
          <p:nvPr>
            <p:ph type="body" idx="4"/>
          </p:nvPr>
        </p:nvSpPr>
        <p:spPr>
          <a:xfrm>
            <a:off x="514567" y="2843320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51"/>
          <p:cNvSpPr/>
          <p:nvPr/>
        </p:nvSpPr>
        <p:spPr>
          <a:xfrm>
            <a:off x="1338442" y="1409897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51"/>
          <p:cNvSpPr/>
          <p:nvPr/>
        </p:nvSpPr>
        <p:spPr>
          <a:xfrm rot="5400000">
            <a:off x="1268889" y="147667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51" name="Google Shape;251;p51"/>
          <p:cNvGrpSpPr/>
          <p:nvPr/>
        </p:nvGrpSpPr>
        <p:grpSpPr>
          <a:xfrm>
            <a:off x="6186488" y="2371484"/>
            <a:ext cx="2440305" cy="325755"/>
            <a:chOff x="3351848" y="2686050"/>
            <a:chExt cx="2440305" cy="325755"/>
          </a:xfrm>
        </p:grpSpPr>
        <p:cxnSp>
          <p:nvCxnSpPr>
            <p:cNvPr id="252" name="Google Shape;252;p51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3" name="Google Shape;253;p51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54" name="Google Shape;254;p51"/>
          <p:cNvSpPr/>
          <p:nvPr/>
        </p:nvSpPr>
        <p:spPr>
          <a:xfrm rot="5400000">
            <a:off x="6925106" y="147598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5" name="Google Shape;255;p51"/>
          <p:cNvSpPr>
            <a:spLocks noGrp="1"/>
          </p:cNvSpPr>
          <p:nvPr>
            <p:ph type="pic" idx="5"/>
          </p:nvPr>
        </p:nvSpPr>
        <p:spPr>
          <a:xfrm>
            <a:off x="7202513" y="1824211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256" name="Google Shape;256;p51"/>
          <p:cNvSpPr txBox="1">
            <a:spLocks noGrp="1"/>
          </p:cNvSpPr>
          <p:nvPr>
            <p:ph type="body" idx="6"/>
          </p:nvPr>
        </p:nvSpPr>
        <p:spPr>
          <a:xfrm>
            <a:off x="6170784" y="2843320"/>
            <a:ext cx="2468538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51"/>
          <p:cNvSpPr/>
          <p:nvPr/>
        </p:nvSpPr>
        <p:spPr>
          <a:xfrm>
            <a:off x="6994658" y="1409898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51"/>
          <p:cNvSpPr/>
          <p:nvPr/>
        </p:nvSpPr>
        <p:spPr>
          <a:xfrm rot="5400000">
            <a:off x="6925106" y="1476673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51"/>
          <p:cNvSpPr txBox="1"/>
          <p:nvPr/>
        </p:nvSpPr>
        <p:spPr>
          <a:xfrm>
            <a:off x="1612288" y="1440361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/>
          </a:p>
        </p:txBody>
      </p:sp>
      <p:sp>
        <p:nvSpPr>
          <p:cNvPr id="260" name="Google Shape;260;p51"/>
          <p:cNvSpPr txBox="1"/>
          <p:nvPr/>
        </p:nvSpPr>
        <p:spPr>
          <a:xfrm>
            <a:off x="4433865" y="1440361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/>
          </a:p>
        </p:txBody>
      </p:sp>
      <p:sp>
        <p:nvSpPr>
          <p:cNvPr id="261" name="Google Shape;261;p51"/>
          <p:cNvSpPr txBox="1"/>
          <p:nvPr/>
        </p:nvSpPr>
        <p:spPr>
          <a:xfrm>
            <a:off x="7268505" y="1440361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00197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ep process 2">
  <p:cSld name="Three step process 2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52"/>
          <p:cNvGrpSpPr/>
          <p:nvPr/>
        </p:nvGrpSpPr>
        <p:grpSpPr>
          <a:xfrm rot="10800000">
            <a:off x="3338786" y="3464543"/>
            <a:ext cx="2440305" cy="325755"/>
            <a:chOff x="3351848" y="2686050"/>
            <a:chExt cx="2440305" cy="325755"/>
          </a:xfrm>
        </p:grpSpPr>
        <p:cxnSp>
          <p:nvCxnSpPr>
            <p:cNvPr id="264" name="Google Shape;264;p52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5" name="Google Shape;265;p52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66" name="Google Shape;266;p52"/>
          <p:cNvSpPr/>
          <p:nvPr/>
        </p:nvSpPr>
        <p:spPr>
          <a:xfrm rot="5400000">
            <a:off x="3955951" y="3860971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7" name="Google Shape;267;p52"/>
          <p:cNvSpPr>
            <a:spLocks noGrp="1"/>
          </p:cNvSpPr>
          <p:nvPr>
            <p:ph type="pic" idx="2"/>
          </p:nvPr>
        </p:nvSpPr>
        <p:spPr>
          <a:xfrm>
            <a:off x="4229101" y="4296747"/>
            <a:ext cx="685799" cy="538207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52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9" name="Google Shape;269;p5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4290" y="133434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52"/>
          <p:cNvSpPr txBox="1">
            <a:spLocks noGrp="1"/>
          </p:cNvSpPr>
          <p:nvPr>
            <p:ph type="body" idx="1"/>
          </p:nvPr>
        </p:nvSpPr>
        <p:spPr>
          <a:xfrm>
            <a:off x="3474643" y="1373185"/>
            <a:ext cx="2176917" cy="21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52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52"/>
          <p:cNvSpPr/>
          <p:nvPr/>
        </p:nvSpPr>
        <p:spPr>
          <a:xfrm rot="-5400000" flipH="1">
            <a:off x="4549141" y="93006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3" name="Google Shape;273;p52"/>
          <p:cNvSpPr/>
          <p:nvPr/>
        </p:nvSpPr>
        <p:spPr>
          <a:xfrm>
            <a:off x="4042455" y="3777934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4" name="Google Shape;274;p52"/>
          <p:cNvSpPr/>
          <p:nvPr/>
        </p:nvSpPr>
        <p:spPr>
          <a:xfrm rot="5400000">
            <a:off x="3955951" y="3861661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75" name="Google Shape;275;p52"/>
          <p:cNvGrpSpPr/>
          <p:nvPr/>
        </p:nvGrpSpPr>
        <p:grpSpPr>
          <a:xfrm>
            <a:off x="530272" y="2557061"/>
            <a:ext cx="2440305" cy="325755"/>
            <a:chOff x="3351848" y="2686050"/>
            <a:chExt cx="2440305" cy="325755"/>
          </a:xfrm>
        </p:grpSpPr>
        <p:cxnSp>
          <p:nvCxnSpPr>
            <p:cNvPr id="276" name="Google Shape;276;p52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7" name="Google Shape;277;p52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78" name="Google Shape;278;p52"/>
          <p:cNvSpPr txBox="1">
            <a:spLocks noGrp="1"/>
          </p:cNvSpPr>
          <p:nvPr>
            <p:ph type="body" idx="3"/>
          </p:nvPr>
        </p:nvSpPr>
        <p:spPr>
          <a:xfrm>
            <a:off x="596151" y="2976649"/>
            <a:ext cx="2292073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79" name="Google Shape;279;p52"/>
          <p:cNvGrpSpPr/>
          <p:nvPr/>
        </p:nvGrpSpPr>
        <p:grpSpPr>
          <a:xfrm>
            <a:off x="6186488" y="2556704"/>
            <a:ext cx="2440305" cy="325755"/>
            <a:chOff x="3351848" y="2686050"/>
            <a:chExt cx="2440305" cy="325755"/>
          </a:xfrm>
        </p:grpSpPr>
        <p:cxnSp>
          <p:nvCxnSpPr>
            <p:cNvPr id="280" name="Google Shape;280;p52"/>
            <p:cNvCxnSpPr/>
            <p:nvPr/>
          </p:nvCxnSpPr>
          <p:spPr>
            <a:xfrm>
              <a:off x="4572000" y="2686050"/>
              <a:ext cx="0" cy="160020"/>
            </a:xfrm>
            <a:prstGeom prst="straightConnector1">
              <a:avLst/>
            </a:prstGeom>
            <a:blipFill rotWithShape="1">
              <a:blip r:embed="rId2">
                <a:alphaModFix/>
              </a:blip>
              <a:tile tx="0" ty="0" sx="100000" sy="100000" flip="none" algn="tl"/>
            </a:blipFill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1" name="Google Shape;281;p52"/>
            <p:cNvSpPr/>
            <p:nvPr/>
          </p:nvSpPr>
          <p:spPr>
            <a:xfrm>
              <a:off x="3351848" y="2851785"/>
              <a:ext cx="2440305" cy="160020"/>
            </a:xfrm>
            <a:custGeom>
              <a:avLst/>
              <a:gdLst/>
              <a:ahLst/>
              <a:cxnLst/>
              <a:rect l="l" t="t" r="r" b="b"/>
              <a:pathLst>
                <a:path w="2440305" h="160020" extrusionOk="0">
                  <a:moveTo>
                    <a:pt x="0" y="148590"/>
                  </a:moveTo>
                  <a:lnTo>
                    <a:pt x="0" y="0"/>
                  </a:lnTo>
                  <a:lnTo>
                    <a:pt x="2440305" y="0"/>
                  </a:lnTo>
                  <a:lnTo>
                    <a:pt x="2440305" y="102870"/>
                  </a:lnTo>
                  <a:lnTo>
                    <a:pt x="2440305" y="160020"/>
                  </a:lnTo>
                  <a:lnTo>
                    <a:pt x="2440305" y="160020"/>
                  </a:lnTo>
                </a:path>
              </a:pathLst>
            </a:custGeom>
            <a:noFill/>
            <a:ln w="25400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Gill Sans"/>
                <a:buNone/>
              </a:pPr>
              <a:endParaRPr sz="56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82" name="Google Shape;282;p52"/>
          <p:cNvSpPr txBox="1">
            <a:spLocks noGrp="1"/>
          </p:cNvSpPr>
          <p:nvPr>
            <p:ph type="body" idx="4"/>
          </p:nvPr>
        </p:nvSpPr>
        <p:spPr>
          <a:xfrm>
            <a:off x="6277160" y="2976292"/>
            <a:ext cx="2292073" cy="199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378" lvl="1" indent="-22859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52"/>
          <p:cNvSpPr txBox="1"/>
          <p:nvPr/>
        </p:nvSpPr>
        <p:spPr>
          <a:xfrm>
            <a:off x="1612288" y="162593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/>
          </a:p>
        </p:txBody>
      </p:sp>
      <p:sp>
        <p:nvSpPr>
          <p:cNvPr id="284" name="Google Shape;284;p52"/>
          <p:cNvSpPr txBox="1"/>
          <p:nvPr/>
        </p:nvSpPr>
        <p:spPr>
          <a:xfrm>
            <a:off x="4388146" y="3808398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/>
          </a:p>
        </p:txBody>
      </p:sp>
      <p:sp>
        <p:nvSpPr>
          <p:cNvPr id="285" name="Google Shape;285;p52"/>
          <p:cNvSpPr/>
          <p:nvPr/>
        </p:nvSpPr>
        <p:spPr>
          <a:xfrm rot="5400000">
            <a:off x="1146789" y="145721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" name="Google Shape;286;p52"/>
          <p:cNvSpPr>
            <a:spLocks noGrp="1"/>
          </p:cNvSpPr>
          <p:nvPr>
            <p:ph type="pic" idx="5"/>
          </p:nvPr>
        </p:nvSpPr>
        <p:spPr>
          <a:xfrm>
            <a:off x="1419939" y="1892992"/>
            <a:ext cx="685799" cy="538207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52"/>
          <p:cNvSpPr/>
          <p:nvPr/>
        </p:nvSpPr>
        <p:spPr>
          <a:xfrm>
            <a:off x="1233293" y="1374179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" name="Google Shape;288;p52"/>
          <p:cNvSpPr/>
          <p:nvPr/>
        </p:nvSpPr>
        <p:spPr>
          <a:xfrm rot="5400000">
            <a:off x="1146789" y="145790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" name="Google Shape;289;p52"/>
          <p:cNvSpPr txBox="1"/>
          <p:nvPr/>
        </p:nvSpPr>
        <p:spPr>
          <a:xfrm>
            <a:off x="1578984" y="1404643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/>
          </a:p>
        </p:txBody>
      </p:sp>
      <p:sp>
        <p:nvSpPr>
          <p:cNvPr id="290" name="Google Shape;290;p52"/>
          <p:cNvSpPr/>
          <p:nvPr/>
        </p:nvSpPr>
        <p:spPr>
          <a:xfrm rot="5400000">
            <a:off x="6803005" y="145721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1" name="Google Shape;291;p52"/>
          <p:cNvSpPr>
            <a:spLocks noGrp="1"/>
          </p:cNvSpPr>
          <p:nvPr>
            <p:ph type="pic" idx="6"/>
          </p:nvPr>
        </p:nvSpPr>
        <p:spPr>
          <a:xfrm>
            <a:off x="7076156" y="1892992"/>
            <a:ext cx="685799" cy="538207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52"/>
          <p:cNvSpPr/>
          <p:nvPr/>
        </p:nvSpPr>
        <p:spPr>
          <a:xfrm>
            <a:off x="6889510" y="1374179"/>
            <a:ext cx="1034261" cy="452540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3" name="Google Shape;293;p52"/>
          <p:cNvSpPr/>
          <p:nvPr/>
        </p:nvSpPr>
        <p:spPr>
          <a:xfrm rot="5400000">
            <a:off x="6803005" y="1457907"/>
            <a:ext cx="1208870" cy="1042130"/>
          </a:xfrm>
          <a:prstGeom prst="hexagon">
            <a:avLst>
              <a:gd name="adj" fmla="val 25000"/>
              <a:gd name="vf" fmla="val 115470"/>
            </a:avLst>
          </a:prstGeom>
          <a:noFill/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4" name="Google Shape;294;p52"/>
          <p:cNvSpPr txBox="1"/>
          <p:nvPr/>
        </p:nvSpPr>
        <p:spPr>
          <a:xfrm>
            <a:off x="7235201" y="1404643"/>
            <a:ext cx="34279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/>
          </a:p>
        </p:txBody>
      </p:sp>
      <p:sp>
        <p:nvSpPr>
          <p:cNvPr id="295" name="Google Shape;295;p52"/>
          <p:cNvSpPr/>
          <p:nvPr/>
        </p:nvSpPr>
        <p:spPr>
          <a:xfrm>
            <a:off x="1" y="1370014"/>
            <a:ext cx="164123" cy="3773487"/>
          </a:xfrm>
          <a:prstGeom prst="rect">
            <a:avLst/>
          </a:prstGeom>
          <a:gradFill>
            <a:gsLst>
              <a:gs pos="0">
                <a:schemeClr val="accent2"/>
              </a:gs>
              <a:gs pos="8000">
                <a:schemeClr val="accent2"/>
              </a:gs>
              <a:gs pos="54000">
                <a:schemeClr val="accent1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489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step process 2">
  <p:cSld name="Five step process 2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"/>
          <p:cNvSpPr/>
          <p:nvPr/>
        </p:nvSpPr>
        <p:spPr>
          <a:xfrm rot="5400000">
            <a:off x="3152867" y="253105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" name="Google Shape;349;p54"/>
          <p:cNvSpPr>
            <a:spLocks noGrp="1"/>
          </p:cNvSpPr>
          <p:nvPr>
            <p:ph type="pic" idx="2"/>
          </p:nvPr>
        </p:nvSpPr>
        <p:spPr>
          <a:xfrm>
            <a:off x="3430274" y="2879283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54"/>
          <p:cNvSpPr txBox="1">
            <a:spLocks noGrp="1"/>
          </p:cNvSpPr>
          <p:nvPr>
            <p:ph type="sldNum" idx="12"/>
          </p:nvPr>
        </p:nvSpPr>
        <p:spPr>
          <a:xfrm flipH="1">
            <a:off x="8799616" y="4936311"/>
            <a:ext cx="35975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51" name="Google Shape;351;p54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44290" y="133434"/>
            <a:ext cx="1479062" cy="7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4"/>
          <p:cNvSpPr txBox="1">
            <a:spLocks noGrp="1"/>
          </p:cNvSpPr>
          <p:nvPr>
            <p:ph type="title"/>
          </p:nvPr>
        </p:nvSpPr>
        <p:spPr>
          <a:xfrm>
            <a:off x="964869" y="536325"/>
            <a:ext cx="7214261" cy="51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54"/>
          <p:cNvSpPr/>
          <p:nvPr/>
        </p:nvSpPr>
        <p:spPr>
          <a:xfrm rot="-5400000" flipH="1">
            <a:off x="4549141" y="93006"/>
            <a:ext cx="45719" cy="685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4" name="Google Shape;354;p54"/>
          <p:cNvSpPr/>
          <p:nvPr/>
        </p:nvSpPr>
        <p:spPr>
          <a:xfrm>
            <a:off x="3222419" y="2464969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5" name="Google Shape;355;p54"/>
          <p:cNvSpPr/>
          <p:nvPr/>
        </p:nvSpPr>
        <p:spPr>
          <a:xfrm rot="5400000">
            <a:off x="3152867" y="253174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6" name="Google Shape;356;p54"/>
          <p:cNvSpPr/>
          <p:nvPr/>
        </p:nvSpPr>
        <p:spPr>
          <a:xfrm rot="5400000">
            <a:off x="3479405" y="1488679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7" name="Google Shape;357;p54"/>
          <p:cNvSpPr>
            <a:spLocks noGrp="1"/>
          </p:cNvSpPr>
          <p:nvPr>
            <p:ph type="pic" idx="3"/>
          </p:nvPr>
        </p:nvSpPr>
        <p:spPr>
          <a:xfrm>
            <a:off x="3756812" y="1836908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54"/>
          <p:cNvSpPr/>
          <p:nvPr/>
        </p:nvSpPr>
        <p:spPr>
          <a:xfrm>
            <a:off x="3548957" y="1422595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9" name="Google Shape;359;p54"/>
          <p:cNvSpPr/>
          <p:nvPr/>
        </p:nvSpPr>
        <p:spPr>
          <a:xfrm rot="5400000">
            <a:off x="3479405" y="1489369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0" name="Google Shape;360;p54"/>
          <p:cNvSpPr/>
          <p:nvPr/>
        </p:nvSpPr>
        <p:spPr>
          <a:xfrm rot="5400000">
            <a:off x="4029523" y="3313320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1" name="Google Shape;361;p54"/>
          <p:cNvSpPr>
            <a:spLocks noGrp="1"/>
          </p:cNvSpPr>
          <p:nvPr>
            <p:ph type="pic" idx="4"/>
          </p:nvPr>
        </p:nvSpPr>
        <p:spPr>
          <a:xfrm>
            <a:off x="4306929" y="3661548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54"/>
          <p:cNvSpPr/>
          <p:nvPr/>
        </p:nvSpPr>
        <p:spPr>
          <a:xfrm>
            <a:off x="4099076" y="3247235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3" name="Google Shape;363;p54"/>
          <p:cNvSpPr/>
          <p:nvPr/>
        </p:nvSpPr>
        <p:spPr>
          <a:xfrm rot="5400000">
            <a:off x="4029523" y="3314010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4" name="Google Shape;364;p54"/>
          <p:cNvSpPr txBox="1"/>
          <p:nvPr/>
        </p:nvSpPr>
        <p:spPr>
          <a:xfrm>
            <a:off x="3824391" y="145305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/>
          </a:p>
        </p:txBody>
      </p:sp>
      <p:sp>
        <p:nvSpPr>
          <p:cNvPr id="365" name="Google Shape;365;p54"/>
          <p:cNvSpPr txBox="1"/>
          <p:nvPr/>
        </p:nvSpPr>
        <p:spPr>
          <a:xfrm>
            <a:off x="3496266" y="249543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/>
          </a:p>
        </p:txBody>
      </p:sp>
      <p:sp>
        <p:nvSpPr>
          <p:cNvPr id="366" name="Google Shape;366;p54"/>
          <p:cNvSpPr txBox="1"/>
          <p:nvPr/>
        </p:nvSpPr>
        <p:spPr>
          <a:xfrm>
            <a:off x="4372922" y="3277698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/>
          </a:p>
        </p:txBody>
      </p:sp>
      <p:sp>
        <p:nvSpPr>
          <p:cNvPr id="367" name="Google Shape;367;p54"/>
          <p:cNvSpPr/>
          <p:nvPr/>
        </p:nvSpPr>
        <p:spPr>
          <a:xfrm rot="5400000">
            <a:off x="4993493" y="253105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" name="Google Shape;368;p54"/>
          <p:cNvSpPr>
            <a:spLocks noGrp="1"/>
          </p:cNvSpPr>
          <p:nvPr>
            <p:ph type="pic" idx="5"/>
          </p:nvPr>
        </p:nvSpPr>
        <p:spPr>
          <a:xfrm>
            <a:off x="5270900" y="2879283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54"/>
          <p:cNvSpPr/>
          <p:nvPr/>
        </p:nvSpPr>
        <p:spPr>
          <a:xfrm>
            <a:off x="5063045" y="2464969"/>
            <a:ext cx="823965" cy="360525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0" name="Google Shape;370;p54"/>
          <p:cNvSpPr/>
          <p:nvPr/>
        </p:nvSpPr>
        <p:spPr>
          <a:xfrm rot="5400000">
            <a:off x="4993493" y="2531745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1" name="Google Shape;371;p54"/>
          <p:cNvSpPr txBox="1"/>
          <p:nvPr/>
        </p:nvSpPr>
        <p:spPr>
          <a:xfrm>
            <a:off x="5336892" y="249543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800"/>
          </a:p>
        </p:txBody>
      </p:sp>
      <p:sp>
        <p:nvSpPr>
          <p:cNvPr id="372" name="Google Shape;372;p54"/>
          <p:cNvSpPr/>
          <p:nvPr/>
        </p:nvSpPr>
        <p:spPr>
          <a:xfrm rot="5400000">
            <a:off x="4708455" y="1495024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3" name="Google Shape;373;p54"/>
          <p:cNvSpPr>
            <a:spLocks noGrp="1"/>
          </p:cNvSpPr>
          <p:nvPr>
            <p:ph type="pic" idx="6"/>
          </p:nvPr>
        </p:nvSpPr>
        <p:spPr>
          <a:xfrm>
            <a:off x="4985862" y="1843253"/>
            <a:ext cx="408256" cy="367619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4"/>
          <p:cNvSpPr/>
          <p:nvPr/>
        </p:nvSpPr>
        <p:spPr>
          <a:xfrm>
            <a:off x="4778008" y="1428939"/>
            <a:ext cx="823965" cy="378136"/>
          </a:xfrm>
          <a:custGeom>
            <a:avLst/>
            <a:gdLst/>
            <a:ahLst/>
            <a:cxnLst/>
            <a:rect l="l" t="t" r="r" b="b"/>
            <a:pathLst>
              <a:path w="823965" h="391886" extrusionOk="0">
                <a:moveTo>
                  <a:pt x="0" y="391886"/>
                </a:moveTo>
                <a:lnTo>
                  <a:pt x="823965" y="391886"/>
                </a:lnTo>
                <a:lnTo>
                  <a:pt x="823965" y="211016"/>
                </a:lnTo>
                <a:lnTo>
                  <a:pt x="406958" y="0"/>
                </a:lnTo>
                <a:lnTo>
                  <a:pt x="5024" y="205992"/>
                </a:lnTo>
                <a:lnTo>
                  <a:pt x="0" y="391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5" name="Google Shape;375;p54"/>
          <p:cNvSpPr/>
          <p:nvPr/>
        </p:nvSpPr>
        <p:spPr>
          <a:xfrm rot="5400000">
            <a:off x="4708455" y="1495714"/>
            <a:ext cx="963071" cy="830234"/>
          </a:xfrm>
          <a:prstGeom prst="hexagon">
            <a:avLst>
              <a:gd name="adj" fmla="val 25000"/>
              <a:gd name="vf" fmla="val 115470"/>
            </a:avLst>
          </a:prstGeom>
          <a:noFill/>
          <a:ln w="762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6" name="Google Shape;376;p54"/>
          <p:cNvSpPr txBox="1"/>
          <p:nvPr/>
        </p:nvSpPr>
        <p:spPr>
          <a:xfrm>
            <a:off x="5051854" y="1459403"/>
            <a:ext cx="2730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800"/>
          </a:p>
        </p:txBody>
      </p:sp>
      <p:sp>
        <p:nvSpPr>
          <p:cNvPr id="377" name="Google Shape;377;p54"/>
          <p:cNvSpPr/>
          <p:nvPr/>
        </p:nvSpPr>
        <p:spPr>
          <a:xfrm>
            <a:off x="1" y="1370014"/>
            <a:ext cx="164123" cy="3773487"/>
          </a:xfrm>
          <a:prstGeom prst="rect">
            <a:avLst/>
          </a:prstGeom>
          <a:gradFill>
            <a:gsLst>
              <a:gs pos="0">
                <a:schemeClr val="accent3"/>
              </a:gs>
              <a:gs pos="4200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2438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1FED6-E942-4243-ADF3-EA258E0F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5BC03-0E91-304D-80B5-FFAB62476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EC375-84DD-C24E-881D-C5FA4F73F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B5D8-9332-854C-AE57-FD5B6B831C8C}" type="datetime1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CD688-3184-C347-8038-AFCFF0A0A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7F26A-8C95-DD4E-9883-0EB9AF85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9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2041814" y="1754420"/>
            <a:ext cx="506037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54849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04FE-9E5F-0237-2FCC-2D9D94D65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6ECDB9-DFBA-6D08-B832-C7B892F04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DEE8E-D6B8-3955-96D4-20C766D4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01318-5FEA-7F30-F856-8DB9CA5C5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EEACA-3FEF-44DD-2BBE-0D1B76D7E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903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4B49-3AD5-66ED-0947-5AC61CB3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20911-BD6A-D1DC-B9D0-5665D2FCF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3B15A-D683-F214-DBDB-4FFB7CAB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87E9-C3F4-9404-FA81-0D1C20AAC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F821B-2FE0-0AF9-1DA6-5A7FEAD70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Google Shape;271;p103">
            <a:extLst>
              <a:ext uri="{FF2B5EF4-FFF2-40B4-BE49-F238E27FC236}">
                <a16:creationId xmlns:a16="http://schemas.microsoft.com/office/drawing/2014/main" id="{88BE5E73-6E3E-406B-C53C-7CBFB14FF211}"/>
              </a:ext>
            </a:extLst>
          </p:cNvPr>
          <p:cNvSpPr/>
          <p:nvPr userDrawn="1"/>
        </p:nvSpPr>
        <p:spPr>
          <a:xfrm>
            <a:off x="0" y="1449030"/>
            <a:ext cx="265471" cy="3694471"/>
          </a:xfrm>
          <a:prstGeom prst="rect">
            <a:avLst/>
          </a:prstGeom>
          <a:gradFill>
            <a:gsLst>
              <a:gs pos="0">
                <a:srgbClr val="F7B32E"/>
              </a:gs>
              <a:gs pos="51000">
                <a:srgbClr val="F7921D"/>
              </a:gs>
              <a:gs pos="100000">
                <a:srgbClr val="F76C1D"/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4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7486635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06515-3305-3AED-1E77-F21DA5C8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FF25F-A8BF-291E-B2F5-782F0B418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4AB4C-FBD8-1F3B-88E0-30C42BEF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42FA4-DBFB-F301-0250-8431B7E5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16048-42F5-4087-89F7-005F16F8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43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9FA50-D1A5-5A3E-8B60-D2DFDF99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92457-5C03-A161-6AA4-E9CA1148F0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DAD22D-80DA-9B28-66E9-7C3B752755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B0E49-23EB-6EA0-F415-913671D63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D0A51-7CDD-E265-EB17-0F0188B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99126-75E1-8F68-2F7D-A2B82A27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Google Shape;271;p103">
            <a:extLst>
              <a:ext uri="{FF2B5EF4-FFF2-40B4-BE49-F238E27FC236}">
                <a16:creationId xmlns:a16="http://schemas.microsoft.com/office/drawing/2014/main" id="{5BAB436D-267D-569E-DE03-537C70B175DB}"/>
              </a:ext>
            </a:extLst>
          </p:cNvPr>
          <p:cNvSpPr/>
          <p:nvPr userDrawn="1"/>
        </p:nvSpPr>
        <p:spPr>
          <a:xfrm>
            <a:off x="0" y="1449030"/>
            <a:ext cx="265471" cy="3694471"/>
          </a:xfrm>
          <a:prstGeom prst="rect">
            <a:avLst/>
          </a:prstGeom>
          <a:gradFill>
            <a:gsLst>
              <a:gs pos="0">
                <a:srgbClr val="F7B32E"/>
              </a:gs>
              <a:gs pos="51000">
                <a:srgbClr val="F7921D"/>
              </a:gs>
              <a:gs pos="100000">
                <a:srgbClr val="F76C1D"/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4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4093368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2B19-8966-694D-7BE4-94CB00C0A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B8D96-0FB8-3D66-F64C-38C35B62D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D9F3D5-5A3D-2F5C-86FA-D26D49425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CC1D7-B796-E51C-AE47-A70ECFF52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18AF8-BAB8-6127-4B54-ED8C6B515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D6AC61-473D-0649-EAB5-2979994D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3789AF-1057-57B1-4A1C-15BCF4AD6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93322B-0996-317B-E1CC-DF510A5E2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177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B25DF-CED0-AC75-FAFB-00AC6BFA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C98FD4-F6B4-66D7-938C-E87C8B0E6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4BA21-BA9D-EE32-64D1-7B4F2E88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5CFC0-5FB8-C404-B3A9-1B597225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414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C8C62E-9E61-B45B-6848-7FBF92EDD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CA1444-A407-E2AD-9B11-BA963618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87248-63AD-D404-F89F-2D580A9FD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740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8FEE8-131A-DB55-59B5-DC6F950AF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E3B89-F4FA-171D-E44B-D22E764A6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A3401-183D-F0AE-790B-0A65D4D28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5BC14-C6E0-3A2D-B1A4-9FA58F41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D804C-A00D-F95C-6CF1-83989F3B0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9566F-AE57-4940-3FC6-C769339C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846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890D-EB3D-68D4-5CEA-9598D7742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634607-2F30-0FFE-F08D-656105D2B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F9B6B-C180-FD02-1534-F664B972D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BE48E-F0E0-C0A0-C599-8B809C209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B9A06-359E-F217-DAF8-6E633D9F4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CCE3F-AEAC-ADF3-877A-52F0CDE3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834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FCF5-AA49-9163-E2DD-B9297E17B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40F67B-97F3-9A8B-A538-0D142C621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85F05-B7A6-8A1A-1E89-7A85D4032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2EA02-7100-1A11-C0B7-7ECA593F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69F8C-5329-E522-EB88-27B6D9D2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739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2EE86B-00D7-4A7B-4EC6-687F434D4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F5D4A-0D4B-3954-5A80-C3B02E2BE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D5191-156E-74B4-B353-D3CC4ADC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A0684-1911-43C6-3F1F-503C976A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4E023-3F20-D354-3848-C807BBA4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44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Page 1" preserve="1" userDrawn="1">
  <p:cSld name="Agenda Page 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computer, computer&#10;&#10;Description automatically generated">
            <a:extLst>
              <a:ext uri="{FF2B5EF4-FFF2-40B4-BE49-F238E27FC236}">
                <a16:creationId xmlns:a16="http://schemas.microsoft.com/office/drawing/2014/main" id="{65684E6A-46BB-068F-E2F4-B86E630D7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39" y="0"/>
            <a:ext cx="9226439" cy="5199482"/>
          </a:xfrm>
          <a:prstGeom prst="rect">
            <a:avLst/>
          </a:prstGeom>
        </p:spPr>
      </p:pic>
      <p:sp>
        <p:nvSpPr>
          <p:cNvPr id="321" name="Google Shape;321;p157"/>
          <p:cNvSpPr/>
          <p:nvPr/>
        </p:nvSpPr>
        <p:spPr>
          <a:xfrm>
            <a:off x="8798219" y="4713195"/>
            <a:ext cx="691563" cy="430306"/>
          </a:xfrm>
          <a:prstGeom prst="triangle">
            <a:avLst>
              <a:gd name="adj" fmla="val 50000"/>
            </a:avLst>
          </a:prstGeom>
          <a:solidFill>
            <a:srgbClr val="BFBFBF">
              <a:alpha val="48235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5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2" name="Google Shape;322;p157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2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 sz="6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077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>
  <p:cSld name="Logo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4"/>
          <p:cNvSpPr txBox="1">
            <a:spLocks noGrp="1"/>
          </p:cNvSpPr>
          <p:nvPr>
            <p:ph type="title"/>
          </p:nvPr>
        </p:nvSpPr>
        <p:spPr>
          <a:xfrm>
            <a:off x="2041814" y="1754420"/>
            <a:ext cx="506037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4"/>
          <p:cNvSpPr txBox="1">
            <a:spLocks noGrp="1"/>
          </p:cNvSpPr>
          <p:nvPr>
            <p:ph type="sldNum" idx="12"/>
          </p:nvPr>
        </p:nvSpPr>
        <p:spPr>
          <a:xfrm flipH="1">
            <a:off x="8858992" y="4936311"/>
            <a:ext cx="300374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defTabSz="685800">
              <a:defRPr/>
            </a:pPr>
            <a:fld id="{00000000-1234-1234-1234-123412341234}" type="slidenum">
              <a:rPr lang="en-US" kern="1200" smtClean="0"/>
              <a:pPr defTabSz="685800">
                <a:defRPr/>
              </a:pPr>
              <a:t>‹#›</a:t>
            </a:fld>
            <a:endParaRPr lang="en-US" kern="1200"/>
          </a:p>
        </p:txBody>
      </p:sp>
      <p:sp>
        <p:nvSpPr>
          <p:cNvPr id="5" name="Google Shape;271;p103">
            <a:extLst>
              <a:ext uri="{FF2B5EF4-FFF2-40B4-BE49-F238E27FC236}">
                <a16:creationId xmlns:a16="http://schemas.microsoft.com/office/drawing/2014/main" id="{E44B915E-48DE-555A-5F94-3A777F22A5BA}"/>
              </a:ext>
            </a:extLst>
          </p:cNvPr>
          <p:cNvSpPr/>
          <p:nvPr userDrawn="1"/>
        </p:nvSpPr>
        <p:spPr>
          <a:xfrm rot="5400000">
            <a:off x="1769806" y="-1788070"/>
            <a:ext cx="265471" cy="3805085"/>
          </a:xfrm>
          <a:prstGeom prst="rect">
            <a:avLst/>
          </a:prstGeom>
          <a:gradFill>
            <a:gsLst>
              <a:gs pos="0">
                <a:srgbClr val="F7B32E"/>
              </a:gs>
              <a:gs pos="51000">
                <a:srgbClr val="F7921D"/>
              </a:gs>
              <a:gs pos="100000">
                <a:srgbClr val="F76C1D"/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4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571749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only" preserve="1">
  <p:cSld name="1_Logo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4"/>
          <p:cNvSpPr txBox="1">
            <a:spLocks noGrp="1"/>
          </p:cNvSpPr>
          <p:nvPr>
            <p:ph type="title"/>
          </p:nvPr>
        </p:nvSpPr>
        <p:spPr>
          <a:xfrm>
            <a:off x="2041814" y="1754420"/>
            <a:ext cx="506037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4"/>
          <p:cNvSpPr txBox="1">
            <a:spLocks noGrp="1"/>
          </p:cNvSpPr>
          <p:nvPr>
            <p:ph type="sldNum" idx="12"/>
          </p:nvPr>
        </p:nvSpPr>
        <p:spPr>
          <a:xfrm flipH="1">
            <a:off x="8858992" y="4936311"/>
            <a:ext cx="300374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defTabSz="685800">
              <a:defRPr/>
            </a:pPr>
            <a:fld id="{00000000-1234-1234-1234-123412341234}" type="slidenum">
              <a:rPr lang="en-US" kern="1200" smtClean="0"/>
              <a:pPr defTabSz="685800">
                <a:defRPr/>
              </a:pPr>
              <a:t>‹#›</a:t>
            </a:fld>
            <a:endParaRPr lang="en-US" kern="1200"/>
          </a:p>
        </p:txBody>
      </p:sp>
      <p:pic>
        <p:nvPicPr>
          <p:cNvPr id="30" name="Google Shape;30;p94" descr="A picture containing logo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1386" y="114473"/>
            <a:ext cx="1813773" cy="734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2411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 1 Column">
  <p:cSld name="1_Bullets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9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-6922"/>
            <a:ext cx="9143999" cy="17521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5"/>
          <p:cNvSpPr txBox="1">
            <a:spLocks noGrp="1"/>
          </p:cNvSpPr>
          <p:nvPr>
            <p:ph type="dt" idx="10"/>
          </p:nvPr>
        </p:nvSpPr>
        <p:spPr>
          <a:xfrm>
            <a:off x="6281056" y="4778828"/>
            <a:ext cx="2133600" cy="27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9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685800">
              <a:buClrTx/>
              <a:defRPr/>
            </a:pPr>
            <a:endParaRPr lang="en-US" kern="1200"/>
          </a:p>
        </p:txBody>
      </p:sp>
      <p:sp>
        <p:nvSpPr>
          <p:cNvPr id="34" name="Google Shape;34;p95"/>
          <p:cNvSpPr txBox="1">
            <a:spLocks noGrp="1"/>
          </p:cNvSpPr>
          <p:nvPr>
            <p:ph type="sldNum" idx="12"/>
          </p:nvPr>
        </p:nvSpPr>
        <p:spPr>
          <a:xfrm>
            <a:off x="8593670" y="4778828"/>
            <a:ext cx="359231" cy="27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99" b="0" i="0" u="none" strike="noStrike" cap="none">
                <a:solidFill>
                  <a:srgbClr val="A5A7A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buClrTx/>
              <a:defRPr/>
            </a:pPr>
            <a:fld id="{00000000-1234-1234-1234-123412341234}" type="slidenum">
              <a:rPr lang="en-US" kern="1200" smtClean="0"/>
              <a:pPr defTabSz="685800">
                <a:buClrTx/>
                <a:defRPr/>
              </a:pPr>
              <a:t>‹#›</a:t>
            </a:fld>
            <a:endParaRPr lang="en-US" kern="1200"/>
          </a:p>
        </p:txBody>
      </p:sp>
      <p:sp>
        <p:nvSpPr>
          <p:cNvPr id="35" name="Google Shape;35;p95"/>
          <p:cNvSpPr txBox="1">
            <a:spLocks noGrp="1"/>
          </p:cNvSpPr>
          <p:nvPr>
            <p:ph type="body" idx="1"/>
          </p:nvPr>
        </p:nvSpPr>
        <p:spPr>
          <a:xfrm>
            <a:off x="228599" y="1088865"/>
            <a:ext cx="8686800" cy="338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274300" anchor="ctr" anchorCtr="0">
            <a:normAutofit/>
          </a:bodyPr>
          <a:lstStyle>
            <a:lvl1pPr marL="457189" lvl="0" indent="-43140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194"/>
              <a:buChar char="•"/>
              <a:defRPr sz="3194"/>
            </a:lvl1pPr>
            <a:lvl2pPr marL="914378" lvl="1" indent="-40607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795"/>
              <a:buChar char="•"/>
              <a:defRPr sz="2795"/>
            </a:lvl2pPr>
            <a:lvl3pPr marL="1371566" lvl="2" indent="-38073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396"/>
              <a:buChar char="•"/>
              <a:defRPr sz="2396"/>
            </a:lvl3pPr>
            <a:lvl4pPr marL="1828754" lvl="3" indent="-355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997"/>
              <a:buChar char="•"/>
              <a:defRPr sz="1996"/>
            </a:lvl4pPr>
            <a:lvl5pPr marL="2285943" lvl="4" indent="-355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997"/>
              <a:buChar char="•"/>
              <a:defRPr sz="1996"/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95"/>
          <p:cNvSpPr txBox="1">
            <a:spLocks noGrp="1"/>
          </p:cNvSpPr>
          <p:nvPr>
            <p:ph type="body" idx="2"/>
          </p:nvPr>
        </p:nvSpPr>
        <p:spPr>
          <a:xfrm>
            <a:off x="228600" y="175219"/>
            <a:ext cx="8686800" cy="913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94"/>
              <a:buNone/>
              <a:defRPr sz="3593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378" lvl="1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4392"/>
              <a:buNone/>
              <a:defRPr sz="4392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566" lvl="2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4392"/>
              <a:buNone/>
              <a:defRPr sz="4392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754" lvl="3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4392"/>
              <a:buNone/>
              <a:defRPr sz="4392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5943" lvl="4" indent="-22859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4392"/>
              <a:buNone/>
              <a:defRPr sz="4392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132" lvl="5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15981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 2 - with photos" preserve="1">
  <p:cSld name="One content 2 - with photos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71;p103">
            <a:extLst>
              <a:ext uri="{FF2B5EF4-FFF2-40B4-BE49-F238E27FC236}">
                <a16:creationId xmlns:a16="http://schemas.microsoft.com/office/drawing/2014/main" id="{700D960E-E2C1-97FC-C068-C82EE225EB64}"/>
              </a:ext>
            </a:extLst>
          </p:cNvPr>
          <p:cNvSpPr/>
          <p:nvPr userDrawn="1"/>
        </p:nvSpPr>
        <p:spPr>
          <a:xfrm>
            <a:off x="338578" y="212362"/>
            <a:ext cx="3012993" cy="4723949"/>
          </a:xfrm>
          <a:prstGeom prst="rect">
            <a:avLst/>
          </a:prstGeom>
          <a:gradFill>
            <a:gsLst>
              <a:gs pos="0">
                <a:srgbClr val="F7B32E"/>
              </a:gs>
              <a:gs pos="51000">
                <a:srgbClr val="F7921D"/>
              </a:gs>
              <a:gs pos="100000">
                <a:srgbClr val="F76C1D"/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4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" name="Google Shape;328;p158"/>
          <p:cNvSpPr txBox="1"/>
          <p:nvPr/>
        </p:nvSpPr>
        <p:spPr>
          <a:xfrm flipH="1">
            <a:off x="8839200" y="4936312"/>
            <a:ext cx="320166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-US"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600" b="0" i="0" u="none" strike="noStrike" cap="none">
              <a:solidFill>
                <a:srgbClr val="A5A5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0" name="Google Shape;330;p158"/>
          <p:cNvSpPr>
            <a:spLocks noGrp="1"/>
          </p:cNvSpPr>
          <p:nvPr>
            <p:ph type="pic" idx="2"/>
          </p:nvPr>
        </p:nvSpPr>
        <p:spPr>
          <a:xfrm>
            <a:off x="471314" y="435646"/>
            <a:ext cx="3497551" cy="2577719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158"/>
          <p:cNvSpPr>
            <a:spLocks noGrp="1"/>
          </p:cNvSpPr>
          <p:nvPr>
            <p:ph type="pic" idx="3"/>
          </p:nvPr>
        </p:nvSpPr>
        <p:spPr>
          <a:xfrm>
            <a:off x="472033" y="3157914"/>
            <a:ext cx="3496830" cy="149783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36108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63;p76" descr="Background pattern&#10;&#10;Description automatically generated">
            <a:extLst>
              <a:ext uri="{FF2B5EF4-FFF2-40B4-BE49-F238E27FC236}">
                <a16:creationId xmlns:a16="http://schemas.microsoft.com/office/drawing/2014/main" id="{01D2AD45-8487-AE20-3A7E-A1A478E12092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" y="650"/>
            <a:ext cx="9143351" cy="514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4463F084-D468-B52C-1A2A-1AA17C29D1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1764" y="4581728"/>
            <a:ext cx="2071074" cy="3491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947390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34;p73" descr="Picture 4">
            <a:extLst>
              <a:ext uri="{FF2B5EF4-FFF2-40B4-BE49-F238E27FC236}">
                <a16:creationId xmlns:a16="http://schemas.microsoft.com/office/drawing/2014/main" id="{1E023BBF-EA41-E61F-0E10-2869173B3C59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5771" y="4566213"/>
            <a:ext cx="2503586" cy="431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9297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34;p73" descr="Picture 4">
            <a:extLst>
              <a:ext uri="{FF2B5EF4-FFF2-40B4-BE49-F238E27FC236}">
                <a16:creationId xmlns:a16="http://schemas.microsoft.com/office/drawing/2014/main" id="{1E023BBF-EA41-E61F-0E10-2869173B3C59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165" y="4588002"/>
            <a:ext cx="2503586" cy="4314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17;p72">
            <a:extLst>
              <a:ext uri="{FF2B5EF4-FFF2-40B4-BE49-F238E27FC236}">
                <a16:creationId xmlns:a16="http://schemas.microsoft.com/office/drawing/2014/main" id="{32FFBCD9-1CFF-7667-80BB-A317E1C6E0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4860" y="1893491"/>
            <a:ext cx="3102052" cy="20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05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 sz="1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“Don’t forget, a person’s greatest emotional need is to feel appreciated”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050">
              <a:solidFill>
                <a:srgbClr val="0E3754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E3754"/>
              </a:buClr>
              <a:buSzPts val="1400"/>
              <a:buNone/>
            </a:pPr>
            <a:r>
              <a:rPr lang="en-US" sz="1050">
                <a:solidFill>
                  <a:srgbClr val="0E3754"/>
                </a:solidFill>
                <a:latin typeface="Lato"/>
                <a:ea typeface="Lato"/>
                <a:cs typeface="Lato"/>
                <a:sym typeface="Lato"/>
              </a:rPr>
              <a:t>- H Jackson Brown Jr.</a:t>
            </a:r>
            <a:endParaRPr/>
          </a:p>
        </p:txBody>
      </p:sp>
      <p:sp>
        <p:nvSpPr>
          <p:cNvPr id="4" name="Google Shape;614;p72">
            <a:extLst>
              <a:ext uri="{FF2B5EF4-FFF2-40B4-BE49-F238E27FC236}">
                <a16:creationId xmlns:a16="http://schemas.microsoft.com/office/drawing/2014/main" id="{1355B650-F6C4-243E-47CD-27D67AE792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860" y="555498"/>
            <a:ext cx="2523296" cy="612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3754"/>
              </a:buClr>
              <a:buSzPts val="2600"/>
              <a:buFont typeface="Lato"/>
              <a:buNone/>
            </a:pPr>
            <a:r>
              <a:rPr lang="en-US" sz="1950">
                <a:solidFill>
                  <a:srgbClr val="0E3754"/>
                </a:solidFill>
                <a:latin typeface="Lato"/>
                <a:ea typeface="Lato"/>
                <a:cs typeface="Lato"/>
                <a:sym typeface="Lato"/>
              </a:rPr>
              <a:t>Leader Action 1: Gratitude</a:t>
            </a:r>
            <a:endParaRPr/>
          </a:p>
        </p:txBody>
      </p:sp>
      <p:sp>
        <p:nvSpPr>
          <p:cNvPr id="6" name="Google Shape;616;p72">
            <a:extLst>
              <a:ext uri="{FF2B5EF4-FFF2-40B4-BE49-F238E27FC236}">
                <a16:creationId xmlns:a16="http://schemas.microsoft.com/office/drawing/2014/main" id="{C87D92AC-7301-D5E9-6C22-3D47327D123F}"/>
              </a:ext>
            </a:extLst>
          </p:cNvPr>
          <p:cNvSpPr/>
          <p:nvPr userDrawn="1"/>
        </p:nvSpPr>
        <p:spPr>
          <a:xfrm>
            <a:off x="274860" y="1520246"/>
            <a:ext cx="2468880" cy="10287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30;p158">
            <a:extLst>
              <a:ext uri="{FF2B5EF4-FFF2-40B4-BE49-F238E27FC236}">
                <a16:creationId xmlns:a16="http://schemas.microsoft.com/office/drawing/2014/main" id="{3253A375-D585-515C-DA8B-8CAA0643990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4770060" y="0"/>
            <a:ext cx="4099080" cy="51435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674903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 1">
  <p:cSld name="One content 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2"/>
          <p:cNvSpPr txBox="1">
            <a:spLocks noGrp="1"/>
          </p:cNvSpPr>
          <p:nvPr>
            <p:ph type="title"/>
          </p:nvPr>
        </p:nvSpPr>
        <p:spPr>
          <a:xfrm>
            <a:off x="457200" y="379622"/>
            <a:ext cx="6781800" cy="77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2"/>
          <p:cNvSpPr txBox="1"/>
          <p:nvPr/>
        </p:nvSpPr>
        <p:spPr>
          <a:xfrm flipH="1">
            <a:off x="8821616" y="4936311"/>
            <a:ext cx="337751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-US"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600" b="0" i="0" u="none" strike="noStrike" cap="none">
              <a:solidFill>
                <a:srgbClr val="A5A5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" name="Google Shape;40;p112"/>
          <p:cNvSpPr txBox="1">
            <a:spLocks noGrp="1"/>
          </p:cNvSpPr>
          <p:nvPr>
            <p:ph type="body" idx="1"/>
          </p:nvPr>
        </p:nvSpPr>
        <p:spPr>
          <a:xfrm>
            <a:off x="457200" y="1625601"/>
            <a:ext cx="4800600" cy="31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378" lvl="1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/>
            </a:lvl2pPr>
            <a:lvl3pPr marL="1371566" lvl="2" indent="-3301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/>
            </a:lvl3pPr>
            <a:lvl4pPr marL="1828754" lvl="3" indent="-3174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/>
            </a:lvl4pPr>
            <a:lvl5pPr marL="2285943" lvl="4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5pPr>
            <a:lvl6pPr marL="2743132" lvl="5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112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81386" y="114473"/>
            <a:ext cx="1813773" cy="73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71;p103">
            <a:extLst>
              <a:ext uri="{FF2B5EF4-FFF2-40B4-BE49-F238E27FC236}">
                <a16:creationId xmlns:a16="http://schemas.microsoft.com/office/drawing/2014/main" id="{5F7FBA27-0F57-ECEC-F557-C9AACC59C6B3}"/>
              </a:ext>
            </a:extLst>
          </p:cNvPr>
          <p:cNvSpPr/>
          <p:nvPr userDrawn="1"/>
        </p:nvSpPr>
        <p:spPr>
          <a:xfrm>
            <a:off x="0" y="1449030"/>
            <a:ext cx="265471" cy="3694471"/>
          </a:xfrm>
          <a:prstGeom prst="rect">
            <a:avLst/>
          </a:prstGeom>
          <a:gradFill>
            <a:gsLst>
              <a:gs pos="0">
                <a:srgbClr val="F7B32E"/>
              </a:gs>
              <a:gs pos="51000">
                <a:srgbClr val="F7921D"/>
              </a:gs>
              <a:gs pos="100000">
                <a:srgbClr val="F76C1D"/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Gill Sans"/>
              <a:buNone/>
            </a:pPr>
            <a:endParaRPr sz="42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30980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D6C05-C2BB-F44F-91DD-F2587E7F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6019D-1458-7F4F-9116-7BB2965DF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B6598-5025-934E-8D32-9E95FD23B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DE56D-463F-7341-92C0-509F4ABBC6FF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0B082-05CB-A44E-9D73-F79C66466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E2B31-086C-304F-ADF1-8BEAD7FC1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6220E-CA90-CB44-B013-343302F70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613467-5E7C-4C59-BC29-69C6206A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93180-74D8-43EB-8BB5-B972BCFE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A51F0-A9F4-4204-99EC-B2FDFC156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E81FF-D5CC-1843-8A5C-30525F83312E}" type="datetime1">
              <a:rPr lang="en-US" smtClean="0"/>
              <a:t>11/1/2024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20E87-A760-421C-AB56-220A7E68D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082E4-F519-4008-8D5F-C4AA93F31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5738F-B9FF-43F2-AADE-4A50E1011F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0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4187" r:id="rId12"/>
    <p:sldLayoutId id="2147484188" r:id="rId13"/>
    <p:sldLayoutId id="2147484189" r:id="rId14"/>
    <p:sldLayoutId id="2147484190" r:id="rId15"/>
    <p:sldLayoutId id="2147484191" r:id="rId16"/>
    <p:sldLayoutId id="2147484192" r:id="rId17"/>
    <p:sldLayoutId id="2147484193" r:id="rId18"/>
    <p:sldLayoutId id="2147484194" r:id="rId19"/>
    <p:sldLayoutId id="2147484195" r:id="rId20"/>
    <p:sldLayoutId id="2147484196" r:id="rId21"/>
    <p:sldLayoutId id="2147484197" r:id="rId22"/>
    <p:sldLayoutId id="2147484198" r:id="rId23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457200" y="362038"/>
            <a:ext cx="5426368" cy="41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/>
          <p:nvPr/>
        </p:nvSpPr>
        <p:spPr>
          <a:xfrm>
            <a:off x="8798219" y="4713195"/>
            <a:ext cx="691563" cy="430306"/>
          </a:xfrm>
          <a:prstGeom prst="triangle">
            <a:avLst>
              <a:gd name="adj" fmla="val 50000"/>
            </a:avLst>
          </a:prstGeom>
          <a:solidFill>
            <a:srgbClr val="BFBFBF">
              <a:alpha val="4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457200" y="1370013"/>
            <a:ext cx="329946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2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6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88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 flipH="1">
            <a:off x="8798218" y="4936311"/>
            <a:ext cx="361148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3847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  <p:sldLayoutId id="2147483858" r:id="rId25"/>
    <p:sldLayoutId id="2147483859" r:id="rId26"/>
    <p:sldLayoutId id="2147483860" r:id="rId27"/>
    <p:sldLayoutId id="2147483861" r:id="rId28"/>
    <p:sldLayoutId id="2147483862" r:id="rId29"/>
    <p:sldLayoutId id="2147483863" r:id="rId3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454083" y="23307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454083" y="1328450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sldNum" idx="12"/>
          </p:nvPr>
        </p:nvSpPr>
        <p:spPr>
          <a:xfrm flipH="1">
            <a:off x="8890426" y="4936311"/>
            <a:ext cx="268940" cy="2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864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07D159-7074-F880-C714-ED33B3DE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099F7-A3A7-83D3-6299-E44EB0EF1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8F184-FFE3-089D-83DB-CCEE336BE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42400-377E-2432-5FB4-63FC27980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8089B-05F8-8183-6066-ABF437992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F800A-A5AA-B64D-B174-10CE8C206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6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  <p:sldLayoutId id="2147484304" r:id="rId18"/>
    <p:sldLayoutId id="2147484305" r:id="rId19"/>
    <p:sldLayoutId id="2147484306" r:id="rId20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3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4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4.xml"/><Relationship Id="rId1" Type="http://schemas.openxmlformats.org/officeDocument/2006/relationships/tags" Target="../tags/tag5.xml"/><Relationship Id="rId6" Type="http://schemas.openxmlformats.org/officeDocument/2006/relationships/image" Target="../media/image25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13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9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20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21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22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23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51.em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95;p1">
            <a:extLst>
              <a:ext uri="{FF2B5EF4-FFF2-40B4-BE49-F238E27FC236}">
                <a16:creationId xmlns:a16="http://schemas.microsoft.com/office/drawing/2014/main" id="{2D57B27E-4D98-4759-847C-849E913A2D3B}"/>
              </a:ext>
            </a:extLst>
          </p:cNvPr>
          <p:cNvSpPr/>
          <p:nvPr/>
        </p:nvSpPr>
        <p:spPr>
          <a:xfrm>
            <a:off x="-1" y="970961"/>
            <a:ext cx="250724" cy="3459637"/>
          </a:xfrm>
          <a:prstGeom prst="rect">
            <a:avLst/>
          </a:prstGeom>
          <a:gradFill>
            <a:gsLst>
              <a:gs pos="0">
                <a:srgbClr val="F7B630"/>
              </a:gs>
              <a:gs pos="45000">
                <a:srgbClr val="F7921D"/>
              </a:gs>
              <a:gs pos="97000">
                <a:srgbClr val="F76C1D"/>
              </a:gs>
              <a:gs pos="100000">
                <a:srgbClr val="F76C1D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tabLst/>
              <a:defRPr/>
            </a:pPr>
            <a:endParaRPr kumimoji="0" sz="5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FC3C7A-B1C7-4C78-829B-4BDDE512BC29}"/>
              </a:ext>
            </a:extLst>
          </p:cNvPr>
          <p:cNvSpPr/>
          <p:nvPr/>
        </p:nvSpPr>
        <p:spPr>
          <a:xfrm>
            <a:off x="603318" y="3294816"/>
            <a:ext cx="463085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STEPHEN BEESON, MD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24E62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FAMILY MEDICINE PHYSICIAN  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24E62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"/>
              </a:rPr>
              <a:t>FOUNDER OF PRACTICING EXCELLENCE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24E62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17BDA3-3A43-B18E-D9C0-9F36D54FC4D0}"/>
              </a:ext>
            </a:extLst>
          </p:cNvPr>
          <p:cNvSpPr txBox="1"/>
          <p:nvPr/>
        </p:nvSpPr>
        <p:spPr>
          <a:xfrm>
            <a:off x="603318" y="2023435"/>
            <a:ext cx="4958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Human Development: </a:t>
            </a:r>
          </a:p>
          <a:p>
            <a: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Getting Results on Your Goals</a:t>
            </a:r>
            <a:endParaRPr lang="en-US" sz="2700" dirty="0">
              <a:solidFill>
                <a:srgbClr val="324E6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D9EE4C-7910-4E31-6239-88FF27021194}"/>
              </a:ext>
            </a:extLst>
          </p:cNvPr>
          <p:cNvGrpSpPr/>
          <p:nvPr/>
        </p:nvGrpSpPr>
        <p:grpSpPr>
          <a:xfrm>
            <a:off x="634064" y="1467847"/>
            <a:ext cx="3617425" cy="505079"/>
            <a:chOff x="3553408" y="301790"/>
            <a:chExt cx="5125553" cy="715650"/>
          </a:xfrm>
        </p:grpSpPr>
        <p:pic>
          <p:nvPicPr>
            <p:cNvPr id="9" name="Picture 8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3BDEA476-F19B-4E6A-7648-BDAD2D012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01790"/>
              <a:ext cx="1858357" cy="715650"/>
            </a:xfrm>
            <a:prstGeom prst="rect">
              <a:avLst/>
            </a:prstGeom>
          </p:spPr>
        </p:pic>
        <p:pic>
          <p:nvPicPr>
            <p:cNvPr id="10" name="Picture 9" descr="A black and orange logo&#10;&#10;Description automatically generated">
              <a:extLst>
                <a:ext uri="{FF2B5EF4-FFF2-40B4-BE49-F238E27FC236}">
                  <a16:creationId xmlns:a16="http://schemas.microsoft.com/office/drawing/2014/main" id="{74ABB2CC-431B-2226-FD35-22BB4B826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0F51FD-72E7-971C-3D0F-6BD298666A6E}"/>
              </a:ext>
            </a:extLst>
          </p:cNvPr>
          <p:cNvCxnSpPr>
            <a:cxnSpLocks/>
          </p:cNvCxnSpPr>
          <p:nvPr/>
        </p:nvCxnSpPr>
        <p:spPr>
          <a:xfrm>
            <a:off x="519526" y="3124013"/>
            <a:ext cx="5122149" cy="0"/>
          </a:xfrm>
          <a:prstGeom prst="line">
            <a:avLst/>
          </a:prstGeom>
          <a:ln w="19050">
            <a:solidFill>
              <a:srgbClr val="324E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92481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riting in a notebook&#10;&#10;Description automatically generated">
            <a:extLst>
              <a:ext uri="{FF2B5EF4-FFF2-40B4-BE49-F238E27FC236}">
                <a16:creationId xmlns:a16="http://schemas.microsoft.com/office/drawing/2014/main" id="{3300A00E-A2BF-1609-4723-19B5B44796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15"/>
          <a:stretch/>
        </p:blipFill>
        <p:spPr>
          <a:xfrm>
            <a:off x="0" y="-42250"/>
            <a:ext cx="9144000" cy="5185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9CE921-22F3-7ECC-672C-C0D3EC3111D6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DA96A8-586A-58B2-4256-85615C0C7A45}"/>
              </a:ext>
            </a:extLst>
          </p:cNvPr>
          <p:cNvSpPr txBox="1">
            <a:spLocks/>
          </p:cNvSpPr>
          <p:nvPr/>
        </p:nvSpPr>
        <p:spPr>
          <a:xfrm>
            <a:off x="458707" y="1011567"/>
            <a:ext cx="7897512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GOALS FOR TODAY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7D1212-F16F-ED5D-C51F-ABE44388B8BC}"/>
              </a:ext>
            </a:extLst>
          </p:cNvPr>
          <p:cNvSpPr txBox="1">
            <a:spLocks/>
          </p:cNvSpPr>
          <p:nvPr/>
        </p:nvSpPr>
        <p:spPr>
          <a:xfrm>
            <a:off x="666625" y="1868443"/>
            <a:ext cx="7897512" cy="2841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Hear stories of how partners implement human development strategies to help organizations better connect, collaborate, and lead.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+mj-lt"/>
              <a:buAutoNum type="arabicPeriod"/>
            </a:pPr>
            <a:endParaRPr lang="en-US" sz="1400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Explore how human development serves as a catalyst to unify priorities, engage teams, and accelerate outcomes.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+mj-lt"/>
              <a:buAutoNum type="arabicPeriod"/>
            </a:pPr>
            <a:endParaRPr lang="en-US" sz="1200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+mj-lt"/>
              <a:buAutoNum type="arabicPeriod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Discuss challenges scaling human development and countermeasures to drive adoption, value, and impact.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310175A-84E8-0B3D-138B-01F33B0D59E0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ADEAC296-B073-28B6-A99B-BE85F987D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5EAFF25E-2774-4EE3-9366-F29D1F510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26858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steps with arrows on it&#10;&#10;Description automatically generated with medium confidence">
            <a:extLst>
              <a:ext uri="{FF2B5EF4-FFF2-40B4-BE49-F238E27FC236}">
                <a16:creationId xmlns:a16="http://schemas.microsoft.com/office/drawing/2014/main" id="{094784AC-1567-7FAA-CCC9-55F147AD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25" r="8097" b="1723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6D68AB-612F-B293-4585-506ECE33C08B}"/>
              </a:ext>
            </a:extLst>
          </p:cNvPr>
          <p:cNvSpPr txBox="1">
            <a:spLocks/>
          </p:cNvSpPr>
          <p:nvPr/>
        </p:nvSpPr>
        <p:spPr>
          <a:xfrm>
            <a:off x="470866" y="1364063"/>
            <a:ext cx="3568395" cy="99377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OUR APPROACH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0CA303-17CB-F9AE-2540-975C667BA076}"/>
              </a:ext>
            </a:extLst>
          </p:cNvPr>
          <p:cNvSpPr txBox="1">
            <a:spLocks/>
          </p:cNvSpPr>
          <p:nvPr/>
        </p:nvSpPr>
        <p:spPr>
          <a:xfrm>
            <a:off x="450194" y="1872651"/>
            <a:ext cx="3381577" cy="1380228"/>
          </a:xfrm>
          <a:prstGeom prst="rect">
            <a:avLst/>
          </a:prstGeom>
        </p:spPr>
        <p:txBody>
          <a:bodyPr spcFirstLastPara="1" vert="horz" wrap="square" lIns="121920" tIns="60960" rIns="12192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Continuously building skills to power the capacity of people to achieve results.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0A9004-E0A3-BAEA-8A44-A3C64953E937}"/>
              </a:ext>
            </a:extLst>
          </p:cNvPr>
          <p:cNvGrpSpPr>
            <a:grpSpLocks noChangeAspect="1"/>
          </p:cNvGrpSpPr>
          <p:nvPr/>
        </p:nvGrpSpPr>
        <p:grpSpPr>
          <a:xfrm>
            <a:off x="2515574" y="171947"/>
            <a:ext cx="4112851" cy="620550"/>
            <a:chOff x="3313688" y="339531"/>
            <a:chExt cx="5483801" cy="827400"/>
          </a:xfrm>
        </p:grpSpPr>
        <p:pic>
          <p:nvPicPr>
            <p:cNvPr id="5" name="Picture 4" descr="Logo&#10;&#10;Description automatically generated">
              <a:extLst>
                <a:ext uri="{FF2B5EF4-FFF2-40B4-BE49-F238E27FC236}">
                  <a16:creationId xmlns:a16="http://schemas.microsoft.com/office/drawing/2014/main" id="{30B0BD34-3C05-19CA-F0F5-6799C38E4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9" name="Picture 8" descr="A black and white logo&#10;&#10;Description automatically generated">
              <a:extLst>
                <a:ext uri="{FF2B5EF4-FFF2-40B4-BE49-F238E27FC236}">
                  <a16:creationId xmlns:a16="http://schemas.microsoft.com/office/drawing/2014/main" id="{13425980-CD85-67F2-B7ED-40DE8996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3720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yellow post-it note with a push pin&#10;&#10;Description automatically generated">
            <a:extLst>
              <a:ext uri="{FF2B5EF4-FFF2-40B4-BE49-F238E27FC236}">
                <a16:creationId xmlns:a16="http://schemas.microsoft.com/office/drawing/2014/main" id="{C3285539-2198-EF83-1C76-44E5586E51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58" r="11447"/>
          <a:stretch/>
        </p:blipFill>
        <p:spPr>
          <a:xfrm rot="525559">
            <a:off x="211656" y="953375"/>
            <a:ext cx="3409511" cy="3253492"/>
          </a:xfrm>
          <a:prstGeom prst="rect">
            <a:avLst/>
          </a:prstGeom>
        </p:spPr>
      </p:pic>
      <p:pic>
        <p:nvPicPr>
          <p:cNvPr id="3" name="Picture 2" descr="A close-up of a post-it note&#10;&#10;Description automatically generated">
            <a:extLst>
              <a:ext uri="{FF2B5EF4-FFF2-40B4-BE49-F238E27FC236}">
                <a16:creationId xmlns:a16="http://schemas.microsoft.com/office/drawing/2014/main" id="{EBB489F0-4E96-3334-8603-230CF5BCBC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50" r="21254"/>
          <a:stretch/>
        </p:blipFill>
        <p:spPr>
          <a:xfrm rot="21449956">
            <a:off x="6009976" y="1074566"/>
            <a:ext cx="2881748" cy="299436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39690DB-0AF6-6C59-EF8C-FEB5375AB4B5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</p:grpSpPr>
        <p:pic>
          <p:nvPicPr>
            <p:cNvPr id="5" name="Picture 4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E3E45808-EB0F-881A-8A52-4E4A76F76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6" name="Picture 5" descr="A black and orange logo&#10;&#10;Description automatically generated">
              <a:extLst>
                <a:ext uri="{FF2B5EF4-FFF2-40B4-BE49-F238E27FC236}">
                  <a16:creationId xmlns:a16="http://schemas.microsoft.com/office/drawing/2014/main" id="{BE92D256-191F-7EBC-01B0-F8A9D31B3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64BEDE00-FA94-6D81-E22F-1C748AB43913}"/>
              </a:ext>
            </a:extLst>
          </p:cNvPr>
          <p:cNvSpPr txBox="1">
            <a:spLocks/>
          </p:cNvSpPr>
          <p:nvPr/>
        </p:nvSpPr>
        <p:spPr>
          <a:xfrm>
            <a:off x="680110" y="2159527"/>
            <a:ext cx="1966200" cy="993775"/>
          </a:xfrm>
          <a:prstGeom prst="rect">
            <a:avLst/>
          </a:prstGeom>
          <a:effectLst>
            <a:outerShdw blurRad="25400" dist="12700" dir="4200000" algn="t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CURRENT STATE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A424B3-95F7-733A-4405-C7F067784FDE}"/>
              </a:ext>
            </a:extLst>
          </p:cNvPr>
          <p:cNvSpPr txBox="1">
            <a:spLocks/>
          </p:cNvSpPr>
          <p:nvPr/>
        </p:nvSpPr>
        <p:spPr>
          <a:xfrm>
            <a:off x="6490390" y="2083233"/>
            <a:ext cx="1966200" cy="993775"/>
          </a:xfrm>
          <a:prstGeom prst="rect">
            <a:avLst/>
          </a:prstGeom>
          <a:effectLst>
            <a:outerShdw blurRad="25400" dist="12700" dir="4200000" algn="t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FUTURE STATE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B3347F48-C325-09EC-E7B6-77B93B7AD2EE}"/>
              </a:ext>
            </a:extLst>
          </p:cNvPr>
          <p:cNvSpPr/>
          <p:nvPr/>
        </p:nvSpPr>
        <p:spPr>
          <a:xfrm>
            <a:off x="3072384" y="1691641"/>
            <a:ext cx="3135953" cy="1495096"/>
          </a:xfrm>
          <a:prstGeom prst="rightArrow">
            <a:avLst>
              <a:gd name="adj1" fmla="val 44577"/>
              <a:gd name="adj2" fmla="val 53310"/>
            </a:avLst>
          </a:prstGeom>
          <a:gradFill flip="none" rotWithShape="1">
            <a:gsLst>
              <a:gs pos="0">
                <a:srgbClr val="F86A1B"/>
              </a:gs>
              <a:gs pos="99000">
                <a:srgbClr val="FFA62D"/>
              </a:gs>
            </a:gsLst>
            <a:lin ang="10800000" scaled="0"/>
            <a:tileRect/>
          </a:gradFill>
          <a:ln>
            <a:noFill/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65F88B1-4C35-931E-DCBC-E2834271400F}"/>
              </a:ext>
            </a:extLst>
          </p:cNvPr>
          <p:cNvSpPr txBox="1">
            <a:spLocks/>
          </p:cNvSpPr>
          <p:nvPr/>
        </p:nvSpPr>
        <p:spPr>
          <a:xfrm>
            <a:off x="3099366" y="2270460"/>
            <a:ext cx="2835090" cy="993775"/>
          </a:xfrm>
          <a:prstGeom prst="rect">
            <a:avLst/>
          </a:prstGeom>
          <a:effectLst>
            <a:outerShdw blurRad="25400" dist="12700" dir="4200000" algn="t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PEOPLE DEVELOPMENT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911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walking up a hill&#10;&#10;Description automatically generated">
            <a:extLst>
              <a:ext uri="{FF2B5EF4-FFF2-40B4-BE49-F238E27FC236}">
                <a16:creationId xmlns:a16="http://schemas.microsoft.com/office/drawing/2014/main" id="{489FCDF9-A12A-B772-54A0-E1324B7AA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2000"/>
                    </a14:imgEffect>
                  </a14:imgLayer>
                </a14:imgProps>
              </a:ext>
            </a:extLst>
          </a:blip>
          <a:srcRect l="6667" t="1665" r="4445" b="2340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B9F891-97CC-1FCC-49A6-742156EAE8EB}"/>
              </a:ext>
            </a:extLst>
          </p:cNvPr>
          <p:cNvSpPr txBox="1">
            <a:spLocks noChangeAspect="1"/>
          </p:cNvSpPr>
          <p:nvPr/>
        </p:nvSpPr>
        <p:spPr>
          <a:xfrm>
            <a:off x="1911350" y="930160"/>
            <a:ext cx="5321300" cy="1661203"/>
          </a:xfrm>
          <a:prstGeom prst="rect">
            <a:avLst/>
          </a:prstGeom>
          <a:effectLst>
            <a:outerShdw blurRad="38100" dist="12700" dir="4200000" algn="tl" rotWithShape="0">
              <a:prstClr val="black">
                <a:alpha val="37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buClrTx/>
              <a:buFontTx/>
            </a:pPr>
            <a: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THREE BASIC ACTIONS </a:t>
            </a:r>
            <a:b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DRIVE RESULTS WITH </a:t>
            </a:r>
          </a:p>
          <a:p>
            <a:pPr algn="ctr">
              <a:lnSpc>
                <a:spcPct val="100000"/>
              </a:lnSpc>
              <a:buClrTx/>
              <a:buFontTx/>
            </a:pPr>
            <a:r>
              <a:rPr lang="en-US" sz="2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HUMAN DEVELOPMENT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DDBC3E-42A6-8F3E-9127-1CF28E3E874D}"/>
              </a:ext>
            </a:extLst>
          </p:cNvPr>
          <p:cNvGrpSpPr>
            <a:grpSpLocks noChangeAspect="1"/>
          </p:cNvGrpSpPr>
          <p:nvPr/>
        </p:nvGrpSpPr>
        <p:grpSpPr>
          <a:xfrm>
            <a:off x="2515574" y="237263"/>
            <a:ext cx="4112851" cy="620550"/>
            <a:chOff x="3313688" y="339531"/>
            <a:chExt cx="5483801" cy="827400"/>
          </a:xfrm>
        </p:grpSpPr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7F4531DE-77DA-EA6F-FF9C-F1004AAB2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12" name="Picture 11" descr="A black and white logo&#10;&#10;Description automatically generated">
              <a:extLst>
                <a:ext uri="{FF2B5EF4-FFF2-40B4-BE49-F238E27FC236}">
                  <a16:creationId xmlns:a16="http://schemas.microsoft.com/office/drawing/2014/main" id="{57B38286-000B-7A63-9BE7-3F02F3841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4856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group of doctors in blue scrubs&#10;&#10;Description automatically generated">
            <a:extLst>
              <a:ext uri="{FF2B5EF4-FFF2-40B4-BE49-F238E27FC236}">
                <a16:creationId xmlns:a16="http://schemas.microsoft.com/office/drawing/2014/main" id="{3B7C7837-A88C-C75F-6DCF-DB8FEAFC5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30238" y="812754"/>
            <a:ext cx="6513762" cy="433074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8E8BC93-38DE-E9C5-F275-518D0D2FAF5E}"/>
              </a:ext>
            </a:extLst>
          </p:cNvPr>
          <p:cNvSpPr/>
          <p:nvPr/>
        </p:nvSpPr>
        <p:spPr>
          <a:xfrm rot="5400000">
            <a:off x="4178302" y="-3568688"/>
            <a:ext cx="787398" cy="9144002"/>
          </a:xfrm>
          <a:prstGeom prst="rect">
            <a:avLst/>
          </a:prstGeom>
          <a:gradFill>
            <a:gsLst>
              <a:gs pos="29000">
                <a:schemeClr val="bg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B1AB09-765A-4F03-CCC2-448F53670C75}"/>
              </a:ext>
            </a:extLst>
          </p:cNvPr>
          <p:cNvSpPr/>
          <p:nvPr/>
        </p:nvSpPr>
        <p:spPr>
          <a:xfrm>
            <a:off x="-1" y="0"/>
            <a:ext cx="6925235" cy="5143500"/>
          </a:xfrm>
          <a:prstGeom prst="rect">
            <a:avLst/>
          </a:prstGeom>
          <a:gradFill>
            <a:gsLst>
              <a:gs pos="4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EDCD40-365D-D95C-7848-39DF8C3AA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53" y="1600673"/>
            <a:ext cx="4289298" cy="1064751"/>
          </a:xfrm>
          <a:effectLst>
            <a:outerShdw blurRad="12700" dist="12700" dir="42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ACTION 1: </a:t>
            </a:r>
            <a:br>
              <a:rPr lang="en-US" sz="36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LED BY LEADERS</a:t>
            </a:r>
            <a:endParaRPr lang="en-US" b="1" dirty="0">
              <a:solidFill>
                <a:srgbClr val="324E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42993F8-7999-1782-039B-8D5118157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959" y="3073010"/>
            <a:ext cx="4326592" cy="1724183"/>
          </a:xfrm>
          <a:effectLst>
            <a:outerShdw blurRad="12700" dir="42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presence, voice, example and advocacy of leaders is the single greatest predictor of a human development strategy success.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3C5001-D5B8-0885-C67E-FFBD5636B921}"/>
              </a:ext>
            </a:extLst>
          </p:cNvPr>
          <p:cNvCxnSpPr>
            <a:cxnSpLocks/>
          </p:cNvCxnSpPr>
          <p:nvPr/>
        </p:nvCxnSpPr>
        <p:spPr>
          <a:xfrm flipH="1">
            <a:off x="644253" y="2870325"/>
            <a:ext cx="4102205" cy="0"/>
          </a:xfrm>
          <a:prstGeom prst="line">
            <a:avLst/>
          </a:prstGeom>
          <a:ln w="19050">
            <a:solidFill>
              <a:srgbClr val="324E62"/>
            </a:solidFill>
          </a:ln>
          <a:effectLst>
            <a:outerShdw blurRad="12700" dist="12700" dir="42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45C7F2-3043-A1E6-124D-59BB0282A709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  <a:effectLst>
            <a:outerShdw blurRad="25400" dist="12700" dir="4200000" algn="tl" rotWithShape="0">
              <a:prstClr val="black">
                <a:alpha val="35000"/>
              </a:prstClr>
            </a:outerShdw>
          </a:effectLst>
        </p:grpSpPr>
        <p:pic>
          <p:nvPicPr>
            <p:cNvPr id="20" name="Picture 19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8711AC94-E794-9B0B-527F-24B5E8CC7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21" name="Picture 20" descr="A black and orange logo&#10;&#10;Description automatically generated">
              <a:extLst>
                <a:ext uri="{FF2B5EF4-FFF2-40B4-BE49-F238E27FC236}">
                  <a16:creationId xmlns:a16="http://schemas.microsoft.com/office/drawing/2014/main" id="{1E0A0CDB-DD1D-CB14-76CF-F9F01AB33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6457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white rectangular object on an orange background&#10;&#10;Description automatically generated">
            <a:extLst>
              <a:ext uri="{FF2B5EF4-FFF2-40B4-BE49-F238E27FC236}">
                <a16:creationId xmlns:a16="http://schemas.microsoft.com/office/drawing/2014/main" id="{027E97EA-624E-0317-2A76-1855F5FB12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692" t="8495" r="4490"/>
          <a:stretch/>
        </p:blipFill>
        <p:spPr>
          <a:xfrm>
            <a:off x="0" y="5723"/>
            <a:ext cx="9144000" cy="51435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6994C52-7257-0F4D-1224-D30917F5A88E}"/>
              </a:ext>
            </a:extLst>
          </p:cNvPr>
          <p:cNvSpPr/>
          <p:nvPr/>
        </p:nvSpPr>
        <p:spPr>
          <a:xfrm>
            <a:off x="585448" y="1705881"/>
            <a:ext cx="7995922" cy="5065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see and believe in the power of human development to achieve goals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3A3AA3-0741-E9D7-D13A-9ED7216D1D3A}"/>
              </a:ext>
            </a:extLst>
          </p:cNvPr>
          <p:cNvSpPr/>
          <p:nvPr/>
        </p:nvSpPr>
        <p:spPr>
          <a:xfrm>
            <a:off x="585448" y="2555754"/>
            <a:ext cx="7995922" cy="5065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go first in participation in leadership development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CF74BE-DD77-89C9-B536-4A9D6872BE78}"/>
              </a:ext>
            </a:extLst>
          </p:cNvPr>
          <p:cNvSpPr/>
          <p:nvPr/>
        </p:nvSpPr>
        <p:spPr>
          <a:xfrm>
            <a:off x="585448" y="3405627"/>
            <a:ext cx="7995922" cy="5065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champion and communicate the future state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4B98EC-6FA7-0DD1-9598-CD8E4CB6FF8E}"/>
              </a:ext>
            </a:extLst>
          </p:cNvPr>
          <p:cNvSpPr/>
          <p:nvPr/>
        </p:nvSpPr>
        <p:spPr>
          <a:xfrm>
            <a:off x="585448" y="4255499"/>
            <a:ext cx="7995922" cy="50656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share what they are learning and doing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367FC08E-00AC-AF2D-B712-C3FDD397704B}"/>
              </a:ext>
            </a:extLst>
          </p:cNvPr>
          <p:cNvSpPr/>
          <p:nvPr/>
        </p:nvSpPr>
        <p:spPr>
          <a:xfrm>
            <a:off x="4459480" y="2144439"/>
            <a:ext cx="247858" cy="506562"/>
          </a:xfrm>
          <a:prstGeom prst="downArrow">
            <a:avLst>
              <a:gd name="adj1" fmla="val 34197"/>
              <a:gd name="adj2" fmla="val 53707"/>
            </a:avLst>
          </a:prstGeom>
          <a:solidFill>
            <a:srgbClr val="F7911D"/>
          </a:solidFill>
          <a:ln>
            <a:noFill/>
          </a:ln>
          <a:effectLst>
            <a:outerShdw blurRad="12700" dist="127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2FA4F-7D8B-DF59-1C15-18EC5E2D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6404"/>
            <a:ext cx="9144000" cy="628945"/>
          </a:xfrm>
          <a:effectLst>
            <a:outerShdw blurRad="38100" dist="12700" dir="4200000" algn="ctr" rotWithShape="0">
              <a:prstClr val="black">
                <a:alpha val="35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LED BY LEADERS' ACTIONS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AE0E6D-6642-08DF-9247-CEC2EDE5B283}"/>
              </a:ext>
            </a:extLst>
          </p:cNvPr>
          <p:cNvGrpSpPr/>
          <p:nvPr/>
        </p:nvGrpSpPr>
        <p:grpSpPr>
          <a:xfrm>
            <a:off x="2515574" y="194083"/>
            <a:ext cx="4112851" cy="620550"/>
            <a:chOff x="3313688" y="339531"/>
            <a:chExt cx="5483801" cy="827400"/>
          </a:xfrm>
          <a:effectLst>
            <a:outerShdw blurRad="38100" dist="12700" dir="2700000" algn="tl" rotWithShape="0">
              <a:prstClr val="black">
                <a:alpha val="30000"/>
              </a:prstClr>
            </a:outerShdw>
          </a:effectLst>
        </p:grpSpPr>
        <p:pic>
          <p:nvPicPr>
            <p:cNvPr id="27" name="Picture 26" descr="Logo&#10;&#10;Description automatically generated">
              <a:extLst>
                <a:ext uri="{FF2B5EF4-FFF2-40B4-BE49-F238E27FC236}">
                  <a16:creationId xmlns:a16="http://schemas.microsoft.com/office/drawing/2014/main" id="{1802F0DC-ACAC-5748-A1E7-45E02DDD5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28" name="Picture 27" descr="A black and white logo&#10;&#10;Description automatically generated">
              <a:extLst>
                <a:ext uri="{FF2B5EF4-FFF2-40B4-BE49-F238E27FC236}">
                  <a16:creationId xmlns:a16="http://schemas.microsoft.com/office/drawing/2014/main" id="{B23669B9-08BD-C0D8-889B-AC6C7C0BE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  <p:sp>
        <p:nvSpPr>
          <p:cNvPr id="31" name="Down Arrow 30">
            <a:extLst>
              <a:ext uri="{FF2B5EF4-FFF2-40B4-BE49-F238E27FC236}">
                <a16:creationId xmlns:a16="http://schemas.microsoft.com/office/drawing/2014/main" id="{713A585F-02B4-6E83-55B0-D0DC8D2304B3}"/>
              </a:ext>
            </a:extLst>
          </p:cNvPr>
          <p:cNvSpPr/>
          <p:nvPr/>
        </p:nvSpPr>
        <p:spPr>
          <a:xfrm>
            <a:off x="4444916" y="2997589"/>
            <a:ext cx="247858" cy="506562"/>
          </a:xfrm>
          <a:prstGeom prst="downArrow">
            <a:avLst>
              <a:gd name="adj1" fmla="val 34197"/>
              <a:gd name="adj2" fmla="val 53707"/>
            </a:avLst>
          </a:prstGeom>
          <a:solidFill>
            <a:srgbClr val="F7911D"/>
          </a:solidFill>
          <a:ln>
            <a:noFill/>
          </a:ln>
          <a:effectLst>
            <a:outerShdw blurRad="12700" dist="127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6AB6E4D1-CF74-094D-2DD8-628D61165AD1}"/>
              </a:ext>
            </a:extLst>
          </p:cNvPr>
          <p:cNvSpPr/>
          <p:nvPr/>
        </p:nvSpPr>
        <p:spPr>
          <a:xfrm>
            <a:off x="4444916" y="3855155"/>
            <a:ext cx="247858" cy="506562"/>
          </a:xfrm>
          <a:prstGeom prst="downArrow">
            <a:avLst>
              <a:gd name="adj1" fmla="val 34197"/>
              <a:gd name="adj2" fmla="val 53707"/>
            </a:avLst>
          </a:prstGeom>
          <a:solidFill>
            <a:srgbClr val="F7911D"/>
          </a:solidFill>
          <a:ln>
            <a:noFill/>
          </a:ln>
          <a:effectLst>
            <a:outerShdw blurRad="12700" dist="127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110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9A3E0-F2C4-8EC3-4DE9-6E441AC4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Assessing Your Leadership of a Human Development Strategy (Slido)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63CB6-A989-A8C0-2FF7-270C6629D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1: Leaders got PE for teams to improve metrics and are not participating themselves. No clear goals or communications of organizational intentions</a:t>
            </a:r>
          </a:p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2: Leaders are participating lightly; goals are formulated but not clearly communicated</a:t>
            </a:r>
          </a:p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3: Leaders are participating but not modeling nor sharing what they are learning. Minimal communication of future state goals</a:t>
            </a:r>
          </a:p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4: Leaders are participating in a meaningful way. There is clear communication of goals</a:t>
            </a:r>
          </a:p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5: Leaders are all certifying. Passionate communication of intent by managers and above. Clear modeling of leader developed behaviors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394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78FB-7B67-C74E-561A-1B0531E9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close-up of wooden blocks with letters&#10;&#10;Description automatically generated">
            <a:extLst>
              <a:ext uri="{FF2B5EF4-FFF2-40B4-BE49-F238E27FC236}">
                <a16:creationId xmlns:a16="http://schemas.microsoft.com/office/drawing/2014/main" id="{0632DC31-A8EE-1D8D-458B-7C87A3F404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68" r="8974"/>
          <a:stretch/>
        </p:blipFill>
        <p:spPr>
          <a:xfrm>
            <a:off x="0" y="0"/>
            <a:ext cx="9143998" cy="51556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120004-3599-E2C8-D60C-2EB1D2F2B351}"/>
              </a:ext>
            </a:extLst>
          </p:cNvPr>
          <p:cNvSpPr/>
          <p:nvPr/>
        </p:nvSpPr>
        <p:spPr>
          <a:xfrm>
            <a:off x="0" y="973678"/>
            <a:ext cx="5111225" cy="170703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4E5DD9-B750-29E6-81DF-04AFD2295278}"/>
              </a:ext>
            </a:extLst>
          </p:cNvPr>
          <p:cNvSpPr txBox="1">
            <a:spLocks/>
          </p:cNvSpPr>
          <p:nvPr/>
        </p:nvSpPr>
        <p:spPr>
          <a:xfrm>
            <a:off x="470866" y="1203840"/>
            <a:ext cx="3568395" cy="99377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CALL OUT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285436E-D7A2-B225-8A9B-F531EA278399}"/>
              </a:ext>
            </a:extLst>
          </p:cNvPr>
          <p:cNvSpPr txBox="1">
            <a:spLocks/>
          </p:cNvSpPr>
          <p:nvPr/>
        </p:nvSpPr>
        <p:spPr>
          <a:xfrm>
            <a:off x="450194" y="1573733"/>
            <a:ext cx="4471430" cy="1106976"/>
          </a:xfrm>
          <a:prstGeom prst="rect">
            <a:avLst/>
          </a:prstGeom>
        </p:spPr>
        <p:txBody>
          <a:bodyPr spcFirstLastPara="1" vert="horz" wrap="square" lIns="121920" tIns="60960" rIns="12192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914400">
              <a:spcBef>
                <a:spcPts val="1000"/>
              </a:spcBef>
              <a:buNone/>
            </a:pPr>
            <a:r>
              <a:rPr lang="en-US" sz="2000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have leaders where you are led a human development strategy?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C68704-A78E-2A2F-58F8-1D9BD4CD5C61}"/>
              </a:ext>
            </a:extLst>
          </p:cNvPr>
          <p:cNvGrpSpPr/>
          <p:nvPr/>
        </p:nvGrpSpPr>
        <p:grpSpPr>
          <a:xfrm>
            <a:off x="2515574" y="249963"/>
            <a:ext cx="4112851" cy="620550"/>
            <a:chOff x="3313688" y="339531"/>
            <a:chExt cx="5483801" cy="827400"/>
          </a:xfrm>
          <a:effectLst>
            <a:outerShdw blurRad="25400" dist="12700" dir="4200000" algn="tl" rotWithShape="0">
              <a:prstClr val="black">
                <a:alpha val="25000"/>
              </a:prstClr>
            </a:outerShdw>
          </a:effectLst>
        </p:grpSpPr>
        <p:pic>
          <p:nvPicPr>
            <p:cNvPr id="28" name="Picture 27" descr="Logo&#10;&#10;Description automatically generated">
              <a:extLst>
                <a:ext uri="{FF2B5EF4-FFF2-40B4-BE49-F238E27FC236}">
                  <a16:creationId xmlns:a16="http://schemas.microsoft.com/office/drawing/2014/main" id="{9DBE5958-7BF3-320D-6AB9-0D95026C5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29" name="Picture 28" descr="A black and white logo&#10;&#10;Description automatically generated">
              <a:extLst>
                <a:ext uri="{FF2B5EF4-FFF2-40B4-BE49-F238E27FC236}">
                  <a16:creationId xmlns:a16="http://schemas.microsoft.com/office/drawing/2014/main" id="{3C134C0F-3780-AC14-EE39-ACA632A3D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084675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F8AC-0506-F2EA-3370-B7893A538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torn orange paper with a white paper with black text&#10;&#10;Description automatically generated">
            <a:extLst>
              <a:ext uri="{FF2B5EF4-FFF2-40B4-BE49-F238E27FC236}">
                <a16:creationId xmlns:a16="http://schemas.microsoft.com/office/drawing/2014/main" id="{D127A9DA-D546-A8A4-5F33-1B089C18E9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13" t="340" b="55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F529468-74CA-0E25-03BA-660DB5236FBB}"/>
              </a:ext>
            </a:extLst>
          </p:cNvPr>
          <p:cNvGrpSpPr/>
          <p:nvPr/>
        </p:nvGrpSpPr>
        <p:grpSpPr>
          <a:xfrm>
            <a:off x="2515574" y="249963"/>
            <a:ext cx="4112851" cy="620550"/>
            <a:chOff x="3313688" y="339531"/>
            <a:chExt cx="5483801" cy="827400"/>
          </a:xfrm>
          <a:effectLst>
            <a:outerShdw blurRad="25400" dist="12700" dir="4200000" algn="tl" rotWithShape="0">
              <a:prstClr val="black">
                <a:alpha val="25000"/>
              </a:prstClr>
            </a:outerShdw>
          </a:effectLst>
        </p:grpSpPr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0FEADC12-A5DE-4432-05FA-CD3C61FF3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8" name="Picture 7" descr="A black and white logo&#10;&#10;Description automatically generated">
              <a:extLst>
                <a:ext uri="{FF2B5EF4-FFF2-40B4-BE49-F238E27FC236}">
                  <a16:creationId xmlns:a16="http://schemas.microsoft.com/office/drawing/2014/main" id="{300444FA-30A8-9501-0602-1954E156A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68CCE33E-7B9C-6455-FA96-5380A6CE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59" y="85749"/>
            <a:ext cx="6836047" cy="22072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ACTION 2: </a:t>
            </a:r>
            <a:b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MAPPING OF HUMAN </a:t>
            </a:r>
            <a:b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DEVELOPMENT TO GOALS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5315DCB-3000-457D-D3F8-9EACAA065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64" y="2637055"/>
            <a:ext cx="5688656" cy="101423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a goal to be achieved… we must do the behaviors that manifest your goal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241FE6-A315-8DBB-93B2-97B4CCADDCE4}"/>
              </a:ext>
            </a:extLst>
          </p:cNvPr>
          <p:cNvCxnSpPr>
            <a:cxnSpLocks/>
          </p:cNvCxnSpPr>
          <p:nvPr/>
        </p:nvCxnSpPr>
        <p:spPr>
          <a:xfrm flipH="1">
            <a:off x="566559" y="2459769"/>
            <a:ext cx="515964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0228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few curves&#10;&#10;Description automatically generated with medium confidence">
            <a:extLst>
              <a:ext uri="{FF2B5EF4-FFF2-40B4-BE49-F238E27FC236}">
                <a16:creationId xmlns:a16="http://schemas.microsoft.com/office/drawing/2014/main" id="{D108DB61-AC77-2110-C1D3-BC0F8E70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14120A3-FE2C-0DDC-197E-61B4F22D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8304"/>
            <a:ext cx="9144000" cy="628945"/>
          </a:xfrm>
          <a:effectLst/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IDEAL HUMAN DEVELOPMENT DEPLOYMENT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873198-707C-AB47-50B2-28075DA7DAC3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</p:grpSpPr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28B1AE22-B38E-BB44-3F39-C56F41CF4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12" name="Picture 11" descr="A black and orange logo&#10;&#10;Description automatically generated">
              <a:extLst>
                <a:ext uri="{FF2B5EF4-FFF2-40B4-BE49-F238E27FC236}">
                  <a16:creationId xmlns:a16="http://schemas.microsoft.com/office/drawing/2014/main" id="{EC4DB5E4-634A-C87E-A1FF-DCD29A6AD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  <p:sp>
        <p:nvSpPr>
          <p:cNvPr id="16" name="Freeform 15">
            <a:extLst>
              <a:ext uri="{FF2B5EF4-FFF2-40B4-BE49-F238E27FC236}">
                <a16:creationId xmlns:a16="http://schemas.microsoft.com/office/drawing/2014/main" id="{7DC5532C-A2A4-3367-8435-5D2F27D79AE4}"/>
              </a:ext>
            </a:extLst>
          </p:cNvPr>
          <p:cNvSpPr/>
          <p:nvPr/>
        </p:nvSpPr>
        <p:spPr>
          <a:xfrm>
            <a:off x="3501463" y="1931147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FB464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5" tIns="44037" rIns="157344" bIns="44036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E726BC7-BB7D-88A2-B02E-E516EF570B93}"/>
              </a:ext>
            </a:extLst>
          </p:cNvPr>
          <p:cNvSpPr/>
          <p:nvPr/>
        </p:nvSpPr>
        <p:spPr>
          <a:xfrm>
            <a:off x="5302211" y="1931147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CA74A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4" tIns="44037" rIns="157345" bIns="44036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0B898B72-9ECE-9E84-39B7-08273CF23E44}"/>
              </a:ext>
            </a:extLst>
          </p:cNvPr>
          <p:cNvSpPr/>
          <p:nvPr/>
        </p:nvSpPr>
        <p:spPr>
          <a:xfrm>
            <a:off x="2771252" y="2414274"/>
            <a:ext cx="3601494" cy="306125"/>
          </a:xfrm>
          <a:custGeom>
            <a:avLst/>
            <a:gdLst>
              <a:gd name="connsiteX0" fmla="*/ 3601494 w 3601494"/>
              <a:gd name="connsiteY0" fmla="*/ 0 h 306125"/>
              <a:gd name="connsiteX1" fmla="*/ 3601494 w 3601494"/>
              <a:gd name="connsiteY1" fmla="*/ 170162 h 306125"/>
              <a:gd name="connsiteX2" fmla="*/ 0 w 3601494"/>
              <a:gd name="connsiteY2" fmla="*/ 170162 h 306125"/>
              <a:gd name="connsiteX3" fmla="*/ 0 w 3601494"/>
              <a:gd name="connsiteY3" fmla="*/ 306125 h 30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494" h="306125">
                <a:moveTo>
                  <a:pt x="3601494" y="0"/>
                </a:moveTo>
                <a:lnTo>
                  <a:pt x="3601494" y="170162"/>
                </a:lnTo>
                <a:lnTo>
                  <a:pt x="0" y="170162"/>
                </a:lnTo>
                <a:lnTo>
                  <a:pt x="0" y="306125"/>
                </a:lnTo>
              </a:path>
            </a:pathLst>
          </a:custGeom>
          <a:noFill/>
          <a:ln w="15875">
            <a:solidFill>
              <a:srgbClr val="FDA74A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3017" tIns="151379" rIns="1723017" bIns="15137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07E6FED-2C48-2B9D-75D9-C5EEBD4C4F98}"/>
              </a:ext>
            </a:extLst>
          </p:cNvPr>
          <p:cNvSpPr/>
          <p:nvPr/>
        </p:nvSpPr>
        <p:spPr>
          <a:xfrm>
            <a:off x="3501463" y="3146285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7911E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5" tIns="44037" rIns="157344" bIns="44036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6C15795-ACBA-8CBF-6132-21D8B0ECA10E}"/>
              </a:ext>
            </a:extLst>
          </p:cNvPr>
          <p:cNvSpPr/>
          <p:nvPr/>
        </p:nvSpPr>
        <p:spPr>
          <a:xfrm>
            <a:off x="5302211" y="3146285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7911E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4" tIns="44037" rIns="157345" bIns="44036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F436B8E8-B8FF-50E3-0F6B-20BD0F12634F}"/>
              </a:ext>
            </a:extLst>
          </p:cNvPr>
          <p:cNvSpPr/>
          <p:nvPr/>
        </p:nvSpPr>
        <p:spPr>
          <a:xfrm>
            <a:off x="2771252" y="3629412"/>
            <a:ext cx="3601494" cy="306125"/>
          </a:xfrm>
          <a:custGeom>
            <a:avLst/>
            <a:gdLst>
              <a:gd name="connsiteX0" fmla="*/ 3601494 w 3601494"/>
              <a:gd name="connsiteY0" fmla="*/ 0 h 306125"/>
              <a:gd name="connsiteX1" fmla="*/ 3601494 w 3601494"/>
              <a:gd name="connsiteY1" fmla="*/ 170162 h 306125"/>
              <a:gd name="connsiteX2" fmla="*/ 0 w 3601494"/>
              <a:gd name="connsiteY2" fmla="*/ 170162 h 306125"/>
              <a:gd name="connsiteX3" fmla="*/ 0 w 3601494"/>
              <a:gd name="connsiteY3" fmla="*/ 306125 h 30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1494" h="306125">
                <a:moveTo>
                  <a:pt x="3601494" y="0"/>
                </a:moveTo>
                <a:lnTo>
                  <a:pt x="3601494" y="170162"/>
                </a:lnTo>
                <a:lnTo>
                  <a:pt x="0" y="170162"/>
                </a:lnTo>
                <a:lnTo>
                  <a:pt x="0" y="306125"/>
                </a:lnTo>
              </a:path>
            </a:pathLst>
          </a:custGeom>
          <a:noFill/>
          <a:ln w="15875">
            <a:solidFill>
              <a:srgbClr val="F98312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3017" tIns="151379" rIns="1723017" bIns="15137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E004616-CEF0-3AA2-7B88-50B6467B978E}"/>
              </a:ext>
            </a:extLst>
          </p:cNvPr>
          <p:cNvSpPr/>
          <p:nvPr/>
        </p:nvSpPr>
        <p:spPr>
          <a:xfrm>
            <a:off x="3501463" y="4361424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86A1B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5" tIns="44036" rIns="157344" bIns="44037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569271F-D35B-3B0A-4448-D7D9DF9CFDE1}"/>
              </a:ext>
            </a:extLst>
          </p:cNvPr>
          <p:cNvSpPr/>
          <p:nvPr/>
        </p:nvSpPr>
        <p:spPr>
          <a:xfrm>
            <a:off x="5302211" y="4361424"/>
            <a:ext cx="306125" cy="91440"/>
          </a:xfrm>
          <a:custGeom>
            <a:avLst/>
            <a:gdLst>
              <a:gd name="connsiteX0" fmla="*/ 0 w 306125"/>
              <a:gd name="connsiteY0" fmla="*/ 45720 h 91440"/>
              <a:gd name="connsiteX1" fmla="*/ 306125 w 306125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6125" h="91440">
                <a:moveTo>
                  <a:pt x="0" y="45720"/>
                </a:moveTo>
                <a:lnTo>
                  <a:pt x="306125" y="45720"/>
                </a:lnTo>
              </a:path>
            </a:pathLst>
          </a:custGeom>
          <a:noFill/>
          <a:ln w="15875">
            <a:solidFill>
              <a:srgbClr val="F86A1B"/>
            </a:solidFill>
            <a:tailEnd type="arrow"/>
          </a:ln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344" tIns="44036" rIns="157345" bIns="44037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6F02D3-E365-AF60-1F24-DBB56DF0EC0E}"/>
              </a:ext>
            </a:extLst>
          </p:cNvPr>
          <p:cNvGrpSpPr/>
          <p:nvPr/>
        </p:nvGrpSpPr>
        <p:grpSpPr>
          <a:xfrm>
            <a:off x="2039241" y="1537661"/>
            <a:ext cx="5065517" cy="3308689"/>
            <a:chOff x="2039241" y="1537661"/>
            <a:chExt cx="5065517" cy="3308689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B922FFF-C0FC-F928-1E40-CB808786BC87}"/>
                </a:ext>
              </a:extLst>
            </p:cNvPr>
            <p:cNvSpPr/>
            <p:nvPr/>
          </p:nvSpPr>
          <p:spPr>
            <a:xfrm>
              <a:off x="2039241" y="1537661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A6F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Determine goal/s</a:t>
              </a: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C7E3CB6-337A-E24A-4B8F-BD14F6DB6F4C}"/>
                </a:ext>
              </a:extLst>
            </p:cNvPr>
            <p:cNvSpPr/>
            <p:nvPr/>
          </p:nvSpPr>
          <p:spPr>
            <a:xfrm>
              <a:off x="3839988" y="1537661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464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81920"/>
                <a:satOff val="-10491"/>
                <a:lumOff val="1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Define success measures</a:t>
              </a: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A019B2A-B45E-8CF9-08E8-84F7AEED3488}"/>
                </a:ext>
              </a:extLst>
            </p:cNvPr>
            <p:cNvSpPr/>
            <p:nvPr/>
          </p:nvSpPr>
          <p:spPr>
            <a:xfrm>
              <a:off x="5640736" y="1537661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A74A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363841"/>
                <a:satOff val="-20982"/>
                <a:lumOff val="215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Enroll leaders (Bootcamps/ workshops)</a:t>
              </a: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BBECD81-C2D8-EC72-3336-0F5C78167D97}"/>
                </a:ext>
              </a:extLst>
            </p:cNvPr>
            <p:cNvSpPr/>
            <p:nvPr/>
          </p:nvSpPr>
          <p:spPr>
            <a:xfrm>
              <a:off x="2039241" y="2752799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9C34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545761"/>
                <a:satOff val="-31473"/>
                <a:lumOff val="3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Develop communication plan</a:t>
              </a: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A3A85FE-B243-03B0-55D7-D71BF866166B}"/>
                </a:ext>
              </a:extLst>
            </p:cNvPr>
            <p:cNvSpPr/>
            <p:nvPr/>
          </p:nvSpPr>
          <p:spPr>
            <a:xfrm>
              <a:off x="3839988" y="2752799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911E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727682"/>
                <a:satOff val="-41964"/>
                <a:lumOff val="431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Leader modeling/ storytelling</a:t>
              </a: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1D6D4A8-E3D0-B1F7-E095-CA7BC0ED7694}"/>
                </a:ext>
              </a:extLst>
            </p:cNvPr>
            <p:cNvSpPr/>
            <p:nvPr/>
          </p:nvSpPr>
          <p:spPr>
            <a:xfrm>
              <a:off x="5640736" y="2752799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8314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909602"/>
                <a:satOff val="-52455"/>
                <a:lumOff val="53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Broad launch of </a:t>
              </a:r>
              <a:b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skill-building</a:t>
              </a: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programs</a:t>
              </a: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6EC5D30F-6B8F-C9EB-AB6A-51F06C2D36D0}"/>
                </a:ext>
              </a:extLst>
            </p:cNvPr>
            <p:cNvSpPr/>
            <p:nvPr/>
          </p:nvSpPr>
          <p:spPr>
            <a:xfrm>
              <a:off x="2039241" y="3967937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7C1B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091522"/>
                <a:satOff val="-62946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Share stories from early adopters</a:t>
              </a: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610FF21-884E-F267-9F51-0FC99AFB956D}"/>
                </a:ext>
              </a:extLst>
            </p:cNvPr>
            <p:cNvSpPr/>
            <p:nvPr/>
          </p:nvSpPr>
          <p:spPr>
            <a:xfrm>
              <a:off x="3839988" y="3967937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741C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273443"/>
                <a:satOff val="-73437"/>
                <a:lumOff val="7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Recognize skill application</a:t>
              </a: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F0BD68F-8B1D-918B-0468-8ABBDBA1AB3C}"/>
                </a:ext>
              </a:extLst>
            </p:cNvPr>
            <p:cNvSpPr/>
            <p:nvPr/>
          </p:nvSpPr>
          <p:spPr>
            <a:xfrm>
              <a:off x="5640736" y="3967937"/>
              <a:ext cx="1464022" cy="878413"/>
            </a:xfrm>
            <a:custGeom>
              <a:avLst/>
              <a:gdLst>
                <a:gd name="connsiteX0" fmla="*/ 0 w 1464022"/>
                <a:gd name="connsiteY0" fmla="*/ 0 h 878413"/>
                <a:gd name="connsiteX1" fmla="*/ 1464022 w 1464022"/>
                <a:gd name="connsiteY1" fmla="*/ 0 h 878413"/>
                <a:gd name="connsiteX2" fmla="*/ 1464022 w 1464022"/>
                <a:gd name="connsiteY2" fmla="*/ 878413 h 878413"/>
                <a:gd name="connsiteX3" fmla="*/ 0 w 1464022"/>
                <a:gd name="connsiteY3" fmla="*/ 878413 h 878413"/>
                <a:gd name="connsiteX4" fmla="*/ 0 w 1464022"/>
                <a:gd name="connsiteY4" fmla="*/ 0 h 87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4022" h="878413">
                  <a:moveTo>
                    <a:pt x="0" y="0"/>
                  </a:moveTo>
                  <a:lnTo>
                    <a:pt x="1464022" y="0"/>
                  </a:lnTo>
                  <a:lnTo>
                    <a:pt x="1464022" y="878413"/>
                  </a:lnTo>
                  <a:lnTo>
                    <a:pt x="0" y="87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6A1B"/>
            </a:solidFill>
            <a:ln w="15875">
              <a:solidFill>
                <a:schemeClr val="bg1"/>
              </a:solidFill>
            </a:ln>
            <a:effectLst>
              <a:outerShdw blurRad="38100" dist="25400" dir="42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738" tIns="75302" rIns="71738" bIns="75302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Progress tracking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73370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4CB683D-AA95-84DD-ED9F-D41E6CB88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white dice with black figures and a red flag&#10;&#10;Description automatically generated">
            <a:extLst>
              <a:ext uri="{FF2B5EF4-FFF2-40B4-BE49-F238E27FC236}">
                <a16:creationId xmlns:a16="http://schemas.microsoft.com/office/drawing/2014/main" id="{61CE4199-7847-BD5E-A02E-70C5D955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01" b="4725"/>
          <a:stretch/>
        </p:blipFill>
        <p:spPr>
          <a:xfrm>
            <a:off x="0" y="-1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CEC69B-1136-8203-FA87-DA4B2BCAA4DB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35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A1C3BF-33C2-24ED-0065-8A1803C4F6FC}"/>
              </a:ext>
            </a:extLst>
          </p:cNvPr>
          <p:cNvSpPr txBox="1">
            <a:spLocks/>
          </p:cNvSpPr>
          <p:nvPr/>
        </p:nvSpPr>
        <p:spPr>
          <a:xfrm>
            <a:off x="340623" y="1011567"/>
            <a:ext cx="8462754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GOAL SELECTION BEST PRACTICES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269393-7F41-42DA-4717-CC1F9F12019A}"/>
              </a:ext>
            </a:extLst>
          </p:cNvPr>
          <p:cNvSpPr txBox="1">
            <a:spLocks/>
          </p:cNvSpPr>
          <p:nvPr/>
        </p:nvSpPr>
        <p:spPr>
          <a:xfrm>
            <a:off x="1052729" y="1942463"/>
            <a:ext cx="7150991" cy="2841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This is not about Practicing Excellence and “watching coaching tips”…it is about achieving your future state goals  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 the process demonstrates outcomes, share progress to demonstrate credibility of skill development approach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Look at strategic dashboard to determine additional people development programs to accelerate improvement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90D3B6-3DC6-1687-A2F3-4BD9EED5FAD8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2A270C80-6A7A-A66F-BE35-892AB38E2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AA2DE099-C2C5-E0E1-B80A-AF8C94F50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26206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yellow background&#10;&#10;Description automatically generated">
            <a:extLst>
              <a:ext uri="{FF2B5EF4-FFF2-40B4-BE49-F238E27FC236}">
                <a16:creationId xmlns:a16="http://schemas.microsoft.com/office/drawing/2014/main" id="{8BD3F1E0-9FBF-FB30-1388-473DDA0648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5"/>
          <a:stretch/>
        </p:blipFill>
        <p:spPr>
          <a:xfrm>
            <a:off x="0" y="-12031"/>
            <a:ext cx="9144000" cy="5155531"/>
          </a:xfrm>
          <a:prstGeom prst="rect">
            <a:avLst/>
          </a:prstGeom>
        </p:spPr>
      </p:pic>
      <p:sp>
        <p:nvSpPr>
          <p:cNvPr id="33" name="Triangle 32">
            <a:extLst>
              <a:ext uri="{FF2B5EF4-FFF2-40B4-BE49-F238E27FC236}">
                <a16:creationId xmlns:a16="http://schemas.microsoft.com/office/drawing/2014/main" id="{E1C7FBD1-0A83-CB6B-4614-FEE3DB06DF7D}"/>
              </a:ext>
            </a:extLst>
          </p:cNvPr>
          <p:cNvSpPr/>
          <p:nvPr/>
        </p:nvSpPr>
        <p:spPr>
          <a:xfrm>
            <a:off x="1671484" y="2124997"/>
            <a:ext cx="5801032" cy="2456835"/>
          </a:xfrm>
          <a:prstGeom prst="triangl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EE691A-3D2E-C35A-B5A8-0E0764116867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</p:grpSpPr>
        <p:pic>
          <p:nvPicPr>
            <p:cNvPr id="10" name="Picture 9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51AAFE97-ACAA-E432-A651-F6B29E8CA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11" name="Picture 10" descr="A black and orange logo&#10;&#10;Description automatically generated">
              <a:extLst>
                <a:ext uri="{FF2B5EF4-FFF2-40B4-BE49-F238E27FC236}">
                  <a16:creationId xmlns:a16="http://schemas.microsoft.com/office/drawing/2014/main" id="{AADC02B8-6CD8-7343-152C-92EF93280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  <p:sp>
        <p:nvSpPr>
          <p:cNvPr id="14" name="Rectángulo 34">
            <a:extLst>
              <a:ext uri="{FF2B5EF4-FFF2-40B4-BE49-F238E27FC236}">
                <a16:creationId xmlns:a16="http://schemas.microsoft.com/office/drawing/2014/main" id="{5A23176C-D6EE-D536-CE32-19A1F5ABF802}"/>
              </a:ext>
            </a:extLst>
          </p:cNvPr>
          <p:cNvSpPr/>
          <p:nvPr/>
        </p:nvSpPr>
        <p:spPr>
          <a:xfrm>
            <a:off x="408566" y="4263872"/>
            <a:ext cx="2683855" cy="612931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Residency Programs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A54AB-B4FA-9C1F-1612-CB4D54AE74CC}"/>
              </a:ext>
            </a:extLst>
          </p:cNvPr>
          <p:cNvSpPr/>
          <p:nvPr/>
        </p:nvSpPr>
        <p:spPr>
          <a:xfrm>
            <a:off x="3216875" y="4263873"/>
            <a:ext cx="2683854" cy="612932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Team Collaboration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1CA7F4-BE0C-D3AE-DF6E-BF3B97AF2D67}"/>
              </a:ext>
            </a:extLst>
          </p:cNvPr>
          <p:cNvSpPr/>
          <p:nvPr/>
        </p:nvSpPr>
        <p:spPr>
          <a:xfrm>
            <a:off x="6025183" y="4263873"/>
            <a:ext cx="2683854" cy="612932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Value-Based Care</a:t>
            </a:r>
          </a:p>
        </p:txBody>
      </p:sp>
      <p:sp>
        <p:nvSpPr>
          <p:cNvPr id="24" name="Rectángulo 34">
            <a:extLst>
              <a:ext uri="{FF2B5EF4-FFF2-40B4-BE49-F238E27FC236}">
                <a16:creationId xmlns:a16="http://schemas.microsoft.com/office/drawing/2014/main" id="{8D67956A-E8D1-8732-5157-7694716FCCED}"/>
              </a:ext>
            </a:extLst>
          </p:cNvPr>
          <p:cNvSpPr/>
          <p:nvPr/>
        </p:nvSpPr>
        <p:spPr>
          <a:xfrm>
            <a:off x="1048681" y="3493761"/>
            <a:ext cx="2266514" cy="612931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Safety Culture/HRO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E06A9D-F521-0CAA-4AC4-D3B5A71A3DCC}"/>
              </a:ext>
            </a:extLst>
          </p:cNvPr>
          <p:cNvSpPr/>
          <p:nvPr/>
        </p:nvSpPr>
        <p:spPr>
          <a:xfrm>
            <a:off x="3430577" y="3493762"/>
            <a:ext cx="2266513" cy="612932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Access Optimization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4CFDFE-8C46-6620-7D17-2F3C408724F5}"/>
              </a:ext>
            </a:extLst>
          </p:cNvPr>
          <p:cNvSpPr/>
          <p:nvPr/>
        </p:nvSpPr>
        <p:spPr>
          <a:xfrm>
            <a:off x="5812472" y="3493762"/>
            <a:ext cx="2266513" cy="612932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 Equity</a:t>
            </a:r>
          </a:p>
        </p:txBody>
      </p:sp>
      <p:sp>
        <p:nvSpPr>
          <p:cNvPr id="27" name="Rectángulo 34">
            <a:extLst>
              <a:ext uri="{FF2B5EF4-FFF2-40B4-BE49-F238E27FC236}">
                <a16:creationId xmlns:a16="http://schemas.microsoft.com/office/drawing/2014/main" id="{AF2835EB-BB6D-4122-6827-EAD62A262DD6}"/>
              </a:ext>
            </a:extLst>
          </p:cNvPr>
          <p:cNvSpPr/>
          <p:nvPr/>
        </p:nvSpPr>
        <p:spPr>
          <a:xfrm>
            <a:off x="1828216" y="2729051"/>
            <a:ext cx="2683855" cy="612931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Safety Culture/HRO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F4C5C6-C440-71BF-D5D0-928AC2A646DB}"/>
              </a:ext>
            </a:extLst>
          </p:cNvPr>
          <p:cNvSpPr/>
          <p:nvPr/>
        </p:nvSpPr>
        <p:spPr>
          <a:xfrm>
            <a:off x="4630993" y="2729052"/>
            <a:ext cx="2683854" cy="612932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Leadership Development</a:t>
            </a:r>
          </a:p>
        </p:txBody>
      </p:sp>
      <p:sp>
        <p:nvSpPr>
          <p:cNvPr id="29" name="Rectángulo 34">
            <a:extLst>
              <a:ext uri="{FF2B5EF4-FFF2-40B4-BE49-F238E27FC236}">
                <a16:creationId xmlns:a16="http://schemas.microsoft.com/office/drawing/2014/main" id="{2F2B2833-97E7-33F5-0DCB-89E83CA0712F}"/>
              </a:ext>
            </a:extLst>
          </p:cNvPr>
          <p:cNvSpPr/>
          <p:nvPr/>
        </p:nvSpPr>
        <p:spPr>
          <a:xfrm>
            <a:off x="3216874" y="1974173"/>
            <a:ext cx="2683855" cy="612931"/>
          </a:xfrm>
          <a:prstGeom prst="rect">
            <a:avLst/>
          </a:prstGeom>
          <a:solidFill>
            <a:srgbClr val="FFFFFF"/>
          </a:solidFill>
          <a:ln w="19050">
            <a:solidFill>
              <a:srgbClr val="FDDBB7"/>
            </a:solidFill>
          </a:ln>
          <a:effectLst>
            <a:outerShdw blurRad="50800" dist="25400" dir="42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r>
              <a:rPr lang="en-US" b="1" dirty="0">
                <a:solidFill>
                  <a:srgbClr val="F86A1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Patient Experience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2E0C6C5F-2A00-7BD3-CCA0-A617B95FFE26}"/>
              </a:ext>
            </a:extLst>
          </p:cNvPr>
          <p:cNvSpPr txBox="1">
            <a:spLocks/>
          </p:cNvSpPr>
          <p:nvPr/>
        </p:nvSpPr>
        <p:spPr>
          <a:xfrm>
            <a:off x="0" y="737244"/>
            <a:ext cx="9144000" cy="1055702"/>
          </a:xfrm>
          <a:prstGeom prst="rect">
            <a:avLst/>
          </a:prstGeom>
          <a:effectLst>
            <a:outerShdw blurRad="38100" dist="12700" dir="4200000" algn="ctr" rotWithShape="0">
              <a:prstClr val="black">
                <a:alpha val="35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buClrTx/>
              <a:buFontTx/>
            </a:pP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COMMON PRACTICING EXCELLENCE </a:t>
            </a:r>
          </a:p>
          <a:p>
            <a:pPr algn="ctr">
              <a:lnSpc>
                <a:spcPct val="100000"/>
              </a:lnSpc>
              <a:buClrTx/>
              <a:buFontTx/>
            </a:pP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COMMUNITY GOALS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3735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C36B0-66B9-31E6-65D9-922749255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map with a point on it&#10;&#10;Description automatically generated">
            <a:extLst>
              <a:ext uri="{FF2B5EF4-FFF2-40B4-BE49-F238E27FC236}">
                <a16:creationId xmlns:a16="http://schemas.microsoft.com/office/drawing/2014/main" id="{559A1A91-DDC6-2DB9-3032-6219168F1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102" y="790280"/>
            <a:ext cx="7687898" cy="435322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5FF0C06-DD81-A181-42D1-CCE7D348C9B6}"/>
              </a:ext>
            </a:extLst>
          </p:cNvPr>
          <p:cNvSpPr/>
          <p:nvPr/>
        </p:nvSpPr>
        <p:spPr>
          <a:xfrm>
            <a:off x="0" y="0"/>
            <a:ext cx="3415553" cy="5143500"/>
          </a:xfrm>
          <a:prstGeom prst="rect">
            <a:avLst/>
          </a:prstGeom>
          <a:gradFill>
            <a:gsLst>
              <a:gs pos="4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BEC665-AEBD-CE17-A63F-C908F244CDEE}"/>
              </a:ext>
            </a:extLst>
          </p:cNvPr>
          <p:cNvSpPr/>
          <p:nvPr/>
        </p:nvSpPr>
        <p:spPr>
          <a:xfrm rot="5400000">
            <a:off x="4305328" y="-3695892"/>
            <a:ext cx="533345" cy="9144002"/>
          </a:xfrm>
          <a:prstGeom prst="rect">
            <a:avLst/>
          </a:prstGeom>
          <a:gradFill>
            <a:gsLst>
              <a:gs pos="31000">
                <a:schemeClr val="bg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B10B2F-4C88-958F-902E-946041C59A68}"/>
              </a:ext>
            </a:extLst>
          </p:cNvPr>
          <p:cNvSpPr/>
          <p:nvPr/>
        </p:nvSpPr>
        <p:spPr>
          <a:xfrm>
            <a:off x="0" y="2848446"/>
            <a:ext cx="4666129" cy="1685618"/>
          </a:xfrm>
          <a:prstGeom prst="rect">
            <a:avLst/>
          </a:prstGeom>
          <a:solidFill>
            <a:srgbClr val="0F102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C27541-627A-AA12-24F0-D8266287565F}"/>
              </a:ext>
            </a:extLst>
          </p:cNvPr>
          <p:cNvSpPr txBox="1">
            <a:spLocks/>
          </p:cNvSpPr>
          <p:nvPr/>
        </p:nvSpPr>
        <p:spPr>
          <a:xfrm>
            <a:off x="470866" y="3078608"/>
            <a:ext cx="3568395" cy="99377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CALL OUT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717D54-5456-E489-0B5D-3BCFB8B45EC0}"/>
              </a:ext>
            </a:extLst>
          </p:cNvPr>
          <p:cNvSpPr txBox="1">
            <a:spLocks/>
          </p:cNvSpPr>
          <p:nvPr/>
        </p:nvSpPr>
        <p:spPr>
          <a:xfrm>
            <a:off x="450195" y="3448500"/>
            <a:ext cx="3946993" cy="993775"/>
          </a:xfrm>
          <a:prstGeom prst="rect">
            <a:avLst/>
          </a:prstGeom>
        </p:spPr>
        <p:txBody>
          <a:bodyPr spcFirstLastPara="1" vert="horz" wrap="square" lIns="121920" tIns="60960" rIns="12192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914400">
              <a:spcBef>
                <a:spcPts val="1000"/>
              </a:spcBef>
              <a:buNone/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Big Goals are you mapping human development to?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C35F28-EE75-64D8-16AA-23D6B778A66E}"/>
              </a:ext>
            </a:extLst>
          </p:cNvPr>
          <p:cNvGrpSpPr/>
          <p:nvPr/>
        </p:nvGrpSpPr>
        <p:grpSpPr>
          <a:xfrm>
            <a:off x="2670530" y="258197"/>
            <a:ext cx="3819860" cy="533344"/>
            <a:chOff x="3553408" y="339563"/>
            <a:chExt cx="5125553" cy="715650"/>
          </a:xfrm>
          <a:effectLst/>
        </p:grpSpPr>
        <p:pic>
          <p:nvPicPr>
            <p:cNvPr id="20" name="Picture 19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29BD8790-A4F8-D6B9-7864-DD1DC6E58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21" name="Picture 20" descr="A black and orange logo&#10;&#10;Description automatically generated">
              <a:extLst>
                <a:ext uri="{FF2B5EF4-FFF2-40B4-BE49-F238E27FC236}">
                  <a16:creationId xmlns:a16="http://schemas.microsoft.com/office/drawing/2014/main" id="{D9603B20-590E-5A72-17A6-FAD3AA014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2203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2333D-3B1D-8B77-C3A7-B03DDC141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placing a stack of wooden blocks&#10;&#10;Description automatically generated">
            <a:extLst>
              <a:ext uri="{FF2B5EF4-FFF2-40B4-BE49-F238E27FC236}">
                <a16:creationId xmlns:a16="http://schemas.microsoft.com/office/drawing/2014/main" id="{7B41BD5E-6F72-03D2-6466-7C289678B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100"/>
                    </a14:imgEffect>
                    <a14:imgEffect>
                      <a14:brightnessContrast contrast="9000"/>
                    </a14:imgEffect>
                  </a14:imgLayer>
                </a14:imgProps>
              </a:ext>
            </a:extLst>
          </a:blip>
          <a:srcRect l="8638" r="5424"/>
          <a:stretch/>
        </p:blipFill>
        <p:spPr>
          <a:xfrm>
            <a:off x="0" y="0"/>
            <a:ext cx="9162754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E9FC68-F21A-54C8-5B5F-2829501B6AB0}"/>
              </a:ext>
            </a:extLst>
          </p:cNvPr>
          <p:cNvSpPr/>
          <p:nvPr/>
        </p:nvSpPr>
        <p:spPr>
          <a:xfrm>
            <a:off x="-1" y="1262189"/>
            <a:ext cx="4719919" cy="2045788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ED179B-58BE-D679-00B7-7A2A6F0CBAF6}"/>
              </a:ext>
            </a:extLst>
          </p:cNvPr>
          <p:cNvSpPr txBox="1">
            <a:spLocks/>
          </p:cNvSpPr>
          <p:nvPr/>
        </p:nvSpPr>
        <p:spPr>
          <a:xfrm>
            <a:off x="470866" y="1519245"/>
            <a:ext cx="3568395" cy="99377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CALL OUT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917AD2-7084-26AE-9C43-3B05D2F677F8}"/>
              </a:ext>
            </a:extLst>
          </p:cNvPr>
          <p:cNvSpPr txBox="1">
            <a:spLocks/>
          </p:cNvSpPr>
          <p:nvPr/>
        </p:nvSpPr>
        <p:spPr>
          <a:xfrm>
            <a:off x="450195" y="2010160"/>
            <a:ext cx="4121805" cy="1587476"/>
          </a:xfrm>
          <a:prstGeom prst="rect">
            <a:avLst/>
          </a:prstGeom>
        </p:spPr>
        <p:txBody>
          <a:bodyPr spcFirstLastPara="1" vert="horz" wrap="square" lIns="121920" tIns="60960" rIns="12192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new priorities or challenges are emerging where a people development strategy can help?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B7D84F-58B2-F221-0143-CCD9F7140429}"/>
              </a:ext>
            </a:extLst>
          </p:cNvPr>
          <p:cNvGrpSpPr/>
          <p:nvPr/>
        </p:nvGrpSpPr>
        <p:grpSpPr>
          <a:xfrm>
            <a:off x="2670530" y="258197"/>
            <a:ext cx="3819860" cy="533344"/>
            <a:chOff x="3553408" y="339563"/>
            <a:chExt cx="5125553" cy="715650"/>
          </a:xfrm>
          <a:effectLst/>
        </p:grpSpPr>
        <p:pic>
          <p:nvPicPr>
            <p:cNvPr id="20" name="Picture 19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C4FEB408-CBE8-46F8-9AD0-DEF59AA7E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21" name="Picture 20" descr="A black and orange logo&#10;&#10;Description automatically generated">
              <a:extLst>
                <a:ext uri="{FF2B5EF4-FFF2-40B4-BE49-F238E27FC236}">
                  <a16:creationId xmlns:a16="http://schemas.microsoft.com/office/drawing/2014/main" id="{4E2B70BE-536D-A4BE-8BB8-08AEA35EF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7955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3986-BA0B-6A59-ABC6-01F1CD0A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connected to a target&#10;&#10;Description automatically generated">
            <a:extLst>
              <a:ext uri="{FF2B5EF4-FFF2-40B4-BE49-F238E27FC236}">
                <a16:creationId xmlns:a16="http://schemas.microsoft.com/office/drawing/2014/main" id="{D851B229-D2F9-9184-8954-3F7108EB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32" r="199" b="11459"/>
          <a:stretch/>
        </p:blipFill>
        <p:spPr>
          <a:xfrm flipH="1">
            <a:off x="-1" y="1"/>
            <a:ext cx="9144000" cy="5143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F419AB6-052A-9BD8-5858-99F0F30FE1C7}"/>
              </a:ext>
            </a:extLst>
          </p:cNvPr>
          <p:cNvGrpSpPr/>
          <p:nvPr/>
        </p:nvGrpSpPr>
        <p:grpSpPr>
          <a:xfrm>
            <a:off x="-1" y="2020423"/>
            <a:ext cx="4039262" cy="1930967"/>
            <a:chOff x="-1" y="2517962"/>
            <a:chExt cx="4039262" cy="19309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DD7FCBF-A582-910E-786F-2BAD43C51972}"/>
                </a:ext>
              </a:extLst>
            </p:cNvPr>
            <p:cNvSpPr/>
            <p:nvPr/>
          </p:nvSpPr>
          <p:spPr>
            <a:xfrm>
              <a:off x="-1" y="2517962"/>
              <a:ext cx="3568395" cy="1930967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F43AECC9-92E2-15B1-A83B-32089597F5AC}"/>
                </a:ext>
              </a:extLst>
            </p:cNvPr>
            <p:cNvSpPr txBox="1">
              <a:spLocks/>
            </p:cNvSpPr>
            <p:nvPr/>
          </p:nvSpPr>
          <p:spPr>
            <a:xfrm>
              <a:off x="470866" y="2740880"/>
              <a:ext cx="3568395" cy="993775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324E62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  <a:sym typeface="Arial"/>
                </a:rPr>
                <a:t>CALL OUT</a:t>
              </a: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1BE7DCAB-2262-EC5A-D49E-CCF3280F5AB6}"/>
                </a:ext>
              </a:extLst>
            </p:cNvPr>
            <p:cNvSpPr txBox="1">
              <a:spLocks/>
            </p:cNvSpPr>
            <p:nvPr/>
          </p:nvSpPr>
          <p:spPr>
            <a:xfrm>
              <a:off x="450195" y="3218348"/>
              <a:ext cx="2951911" cy="1087550"/>
            </a:xfrm>
            <a:prstGeom prst="rect">
              <a:avLst/>
            </a:prstGeom>
          </p:spPr>
          <p:txBody>
            <a:bodyPr spcFirstLastPara="1" vert="horz" wrap="square" lIns="121920" tIns="60960" rIns="121920" bIns="60960" rtlCol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000" dirty="0">
                  <a:solidFill>
                    <a:srgbClr val="324E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How are you defining success of a human development strategy?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3003C82-38D7-2BAB-7739-ED1547E5EF48}"/>
              </a:ext>
            </a:extLst>
          </p:cNvPr>
          <p:cNvGrpSpPr/>
          <p:nvPr/>
        </p:nvGrpSpPr>
        <p:grpSpPr>
          <a:xfrm>
            <a:off x="2515573" y="237862"/>
            <a:ext cx="4112851" cy="620550"/>
            <a:chOff x="3313688" y="339531"/>
            <a:chExt cx="5483801" cy="827400"/>
          </a:xfrm>
        </p:grpSpPr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ABDBC340-219C-4995-83FD-706B9C24D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9" name="Picture 8" descr="A black and white logo&#10;&#10;Description automatically generated">
              <a:extLst>
                <a:ext uri="{FF2B5EF4-FFF2-40B4-BE49-F238E27FC236}">
                  <a16:creationId xmlns:a16="http://schemas.microsoft.com/office/drawing/2014/main" id="{F2CD8995-E99B-CC13-8925-EACAD7F08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210272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48693-01D3-8DC5-10A7-A3FF68E2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putting their hands together&#10;&#10;Description automatically generated">
            <a:extLst>
              <a:ext uri="{FF2B5EF4-FFF2-40B4-BE49-F238E27FC236}">
                <a16:creationId xmlns:a16="http://schemas.microsoft.com/office/drawing/2014/main" id="{3F671976-59D5-37D0-7A05-585679C176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297" t="-19" r="18299" b="19"/>
          <a:stretch/>
        </p:blipFill>
        <p:spPr>
          <a:xfrm>
            <a:off x="2515574" y="-982"/>
            <a:ext cx="6628426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9EA353-B05C-6E23-1F9B-28B0D545E00F}"/>
              </a:ext>
            </a:extLst>
          </p:cNvPr>
          <p:cNvSpPr/>
          <p:nvPr/>
        </p:nvSpPr>
        <p:spPr>
          <a:xfrm>
            <a:off x="2312894" y="0"/>
            <a:ext cx="5661212" cy="5143500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E445D0-BF95-DDF7-D60F-2982E9550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82" y="894241"/>
            <a:ext cx="5013597" cy="207038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ACTION 3: </a:t>
            </a:r>
            <a:b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APPLY MULTI-LEVEL </a:t>
            </a:r>
            <a:b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SKILL DEVELOPMENT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6DB466-2D40-67E1-E985-D39315B53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89" y="3372212"/>
            <a:ext cx="4213812" cy="172418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2000" dirty="0">
                <a:solidFill>
                  <a:srgbClr val="324E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mastery culture is about applying development to raise the capacity of people to create results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1843F6-88CB-2169-61C1-5EFCCEC65524}"/>
              </a:ext>
            </a:extLst>
          </p:cNvPr>
          <p:cNvCxnSpPr>
            <a:cxnSpLocks/>
          </p:cNvCxnSpPr>
          <p:nvPr/>
        </p:nvCxnSpPr>
        <p:spPr>
          <a:xfrm flipH="1">
            <a:off x="624083" y="3169527"/>
            <a:ext cx="4176518" cy="0"/>
          </a:xfrm>
          <a:prstGeom prst="line">
            <a:avLst/>
          </a:prstGeom>
          <a:ln w="19050">
            <a:solidFill>
              <a:srgbClr val="324E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0F6F811-83F0-BF1B-C812-2FE27F1583B6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  <a:effectLst>
            <a:outerShdw blurRad="25400" dist="12700" dir="4200000" algn="tl" rotWithShape="0">
              <a:prstClr val="black">
                <a:alpha val="30000"/>
              </a:prstClr>
            </a:outerShdw>
          </a:effectLst>
        </p:grpSpPr>
        <p:pic>
          <p:nvPicPr>
            <p:cNvPr id="14" name="Picture 13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5F6E3D21-A9EC-BBD1-2A0A-6856D000F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15" name="Picture 14" descr="A black and orange logo&#10;&#10;Description automatically generated">
              <a:extLst>
                <a:ext uri="{FF2B5EF4-FFF2-40B4-BE49-F238E27FC236}">
                  <a16:creationId xmlns:a16="http://schemas.microsoft.com/office/drawing/2014/main" id="{80BD62AD-A39D-B7F1-3F3B-C3008DDE4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96028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B6E563-1713-028B-6553-836445817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4A7F14-95DD-CA61-68E7-F10C84F47A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965" y="0"/>
            <a:ext cx="9152965" cy="514854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A71108-4A83-BC5E-BBFE-4FFD7D6F3359}"/>
              </a:ext>
            </a:extLst>
          </p:cNvPr>
          <p:cNvSpPr txBox="1">
            <a:spLocks/>
          </p:cNvSpPr>
          <p:nvPr/>
        </p:nvSpPr>
        <p:spPr>
          <a:xfrm>
            <a:off x="3460488" y="1967246"/>
            <a:ext cx="2214059" cy="8180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4200000" algn="tl" rotWithShape="0">
              <a:prstClr val="black">
                <a:alpha val="38000"/>
              </a:prstClr>
            </a:outerShdw>
          </a:effectLst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ORAGNIZATION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08A3AF9-5FF7-BC91-7991-77ABCAF03B4C}"/>
              </a:ext>
            </a:extLst>
          </p:cNvPr>
          <p:cNvSpPr txBox="1">
            <a:spLocks/>
          </p:cNvSpPr>
          <p:nvPr/>
        </p:nvSpPr>
        <p:spPr>
          <a:xfrm>
            <a:off x="3460488" y="3016890"/>
            <a:ext cx="2214059" cy="8180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4200000" algn="tl" rotWithShape="0">
              <a:prstClr val="black">
                <a:alpha val="38000"/>
              </a:prstClr>
            </a:outerShdw>
          </a:effectLst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TEAMS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5A89F4-45C1-77EE-428D-E52955C01A39}"/>
              </a:ext>
            </a:extLst>
          </p:cNvPr>
          <p:cNvSpPr txBox="1">
            <a:spLocks/>
          </p:cNvSpPr>
          <p:nvPr/>
        </p:nvSpPr>
        <p:spPr>
          <a:xfrm>
            <a:off x="3460488" y="4063495"/>
            <a:ext cx="2214059" cy="8180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4200000" algn="tl" rotWithShape="0">
              <a:prstClr val="black">
                <a:alpha val="38000"/>
              </a:prstClr>
            </a:outerShdw>
          </a:effectLst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24E62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Arial"/>
              </a:rPr>
              <a:t>INDIVIDUALS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E40EC5-4A96-25CA-4E33-750D55F8C7BA}"/>
              </a:ext>
            </a:extLst>
          </p:cNvPr>
          <p:cNvGrpSpPr/>
          <p:nvPr/>
        </p:nvGrpSpPr>
        <p:grpSpPr>
          <a:xfrm>
            <a:off x="2515574" y="236516"/>
            <a:ext cx="4112851" cy="620550"/>
            <a:chOff x="3313688" y="339531"/>
            <a:chExt cx="5483801" cy="827400"/>
          </a:xfrm>
          <a:effectLst>
            <a:outerShdw blurRad="38100" dist="12700" dir="4200000" algn="tl" rotWithShape="0">
              <a:prstClr val="black">
                <a:alpha val="30000"/>
              </a:prstClr>
            </a:outerShdw>
          </a:effectLst>
        </p:grpSpPr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A15DC195-CE4F-6B71-2676-2438E19F6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17" name="Picture 16" descr="A black and white logo&#10;&#10;Description automatically generated">
              <a:extLst>
                <a:ext uri="{FF2B5EF4-FFF2-40B4-BE49-F238E27FC236}">
                  <a16:creationId xmlns:a16="http://schemas.microsoft.com/office/drawing/2014/main" id="{0F25369D-17DA-5B1D-30E2-6D9FD2DD9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148E3332-535E-0466-1A43-59B720E702B3}"/>
              </a:ext>
            </a:extLst>
          </p:cNvPr>
          <p:cNvSpPr txBox="1">
            <a:spLocks/>
          </p:cNvSpPr>
          <p:nvPr/>
        </p:nvSpPr>
        <p:spPr>
          <a:xfrm>
            <a:off x="0" y="602774"/>
            <a:ext cx="9144000" cy="1055702"/>
          </a:xfrm>
          <a:prstGeom prst="rect">
            <a:avLst/>
          </a:prstGeom>
          <a:effectLst>
            <a:outerShdw blurRad="38100" dist="12700" dir="4800000" algn="tl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buClrTx/>
              <a:buFontTx/>
            </a:pP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APPROACH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5D516B-E524-E933-3C9E-ADF5A768CBA8}"/>
              </a:ext>
            </a:extLst>
          </p:cNvPr>
          <p:cNvSpPr txBox="1"/>
          <p:nvPr/>
        </p:nvSpPr>
        <p:spPr>
          <a:xfrm>
            <a:off x="-8965" y="1395454"/>
            <a:ext cx="9152965" cy="313932"/>
          </a:xfrm>
          <a:prstGeom prst="rect">
            <a:avLst/>
          </a:prstGeom>
          <a:noFill/>
          <a:effectLst>
            <a:outerShdw blurRad="38100" dist="12700" dir="48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/>
          <a:p>
            <a:pPr algn="ctr" defTabSz="914333">
              <a:lnSpc>
                <a:spcPct val="90000"/>
              </a:lnSpc>
              <a:spcBef>
                <a:spcPts val="900"/>
              </a:spcBef>
              <a:buSzPts val="2000"/>
              <a:defRPr/>
            </a:pPr>
            <a:r>
              <a:rPr lang="en-US" sz="1600" i="1" kern="1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ato Black"/>
              </a:rPr>
              <a:t>Build A Continuous Human Development &amp; Improvement Engine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735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F972B8-09BB-F6AA-DF3E-0D9E7AE44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round a table with puzzles&#10;&#10;Description automatically generated">
            <a:extLst>
              <a:ext uri="{FF2B5EF4-FFF2-40B4-BE49-F238E27FC236}">
                <a16:creationId xmlns:a16="http://schemas.microsoft.com/office/drawing/2014/main" id="{B865762C-B32C-9292-9B73-E453E0C346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71" b="777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91BC04-F209-6FD0-BFF3-4F4EA643B567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3EE980-54B1-DD7B-7821-E01B8FFFF435}"/>
              </a:ext>
            </a:extLst>
          </p:cNvPr>
          <p:cNvSpPr txBox="1">
            <a:spLocks/>
          </p:cNvSpPr>
          <p:nvPr/>
        </p:nvSpPr>
        <p:spPr>
          <a:xfrm>
            <a:off x="340623" y="1038461"/>
            <a:ext cx="8462754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ORGANIZATION LEVEL GLOBAL PROGRAMS</a:t>
            </a:r>
            <a:endParaRPr lang="en-US" sz="3600" b="1" dirty="0">
              <a:solidFill>
                <a:srgbClr val="FFFFFF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632EB95-E86C-5277-4C1F-DB8B83A00DDE}"/>
              </a:ext>
            </a:extLst>
          </p:cNvPr>
          <p:cNvSpPr txBox="1">
            <a:spLocks/>
          </p:cNvSpPr>
          <p:nvPr/>
        </p:nvSpPr>
        <p:spPr>
          <a:xfrm>
            <a:off x="1021976" y="1904662"/>
            <a:ext cx="7100048" cy="2423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Mapped to big goals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Often includes certifications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Unifies teams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Patient experience, team collaboration and safety are common examples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2C4C65-F6FF-449F-DD98-7FE83A52C8EB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D6871D44-8DB5-0DEB-9E27-8D4F63D15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8079241C-0B0F-8FF6-809B-BABA7429E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459526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150726C-4102-B276-6CA8-DE76D2E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30A3EC0-601B-81F1-7685-EDCF87140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87" b="440"/>
          <a:stretch/>
        </p:blipFill>
        <p:spPr>
          <a:xfrm>
            <a:off x="-10926" y="0"/>
            <a:ext cx="9165851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974B19-52EF-1B02-1F80-E130F3031683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16AF0F-56B7-3C7E-D0B6-A335561AC3A8}"/>
              </a:ext>
            </a:extLst>
          </p:cNvPr>
          <p:cNvSpPr txBox="1">
            <a:spLocks/>
          </p:cNvSpPr>
          <p:nvPr/>
        </p:nvSpPr>
        <p:spPr>
          <a:xfrm>
            <a:off x="340623" y="1038461"/>
            <a:ext cx="8462754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TEAM LEVEL APPLICATIONS</a:t>
            </a:r>
            <a:endParaRPr lang="en-US" b="1" dirty="0">
              <a:solidFill>
                <a:srgbClr val="FFFFFF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F2EE4A-4BC2-4350-3B32-28051ACF3A6F}"/>
              </a:ext>
            </a:extLst>
          </p:cNvPr>
          <p:cNvSpPr txBox="1">
            <a:spLocks/>
          </p:cNvSpPr>
          <p:nvPr/>
        </p:nvSpPr>
        <p:spPr>
          <a:xfrm>
            <a:off x="820270" y="1883383"/>
            <a:ext cx="7745505" cy="2513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Using local team challenges and intentions to develop local teams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Local leaders know how to use tips and skills to take on local challenges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Group learning and content sharing is common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forums are used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0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Flipped classroom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A11550F-6DA7-8B3F-C2CF-D44882ED13B6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D58B9C6A-6D08-5F42-FEAA-B848DF097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DA04CE42-CA42-EA3B-E43D-623790098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97954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7196DC2-D7E6-04C1-AA82-FE36C2358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tor typing on a computer&#10;&#10;Description automatically generated">
            <a:extLst>
              <a:ext uri="{FF2B5EF4-FFF2-40B4-BE49-F238E27FC236}">
                <a16:creationId xmlns:a16="http://schemas.microsoft.com/office/drawing/2014/main" id="{40BC41B5-B6DC-147A-97AB-0FCA841D96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7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8BF0DD-6114-1EB1-5878-91D38F5BF347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7F012E-307A-7BFB-4BC0-6817FD2B5C27}"/>
              </a:ext>
            </a:extLst>
          </p:cNvPr>
          <p:cNvSpPr txBox="1">
            <a:spLocks/>
          </p:cNvSpPr>
          <p:nvPr/>
        </p:nvSpPr>
        <p:spPr>
          <a:xfrm>
            <a:off x="340623" y="1038461"/>
            <a:ext cx="8462754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INDIVIDUAL LEARNING</a:t>
            </a:r>
            <a:endParaRPr lang="en-US" b="1" dirty="0">
              <a:solidFill>
                <a:srgbClr val="FFFFFF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C07AC0-A114-3C8A-6301-00F8820DCA73}"/>
              </a:ext>
            </a:extLst>
          </p:cNvPr>
          <p:cNvSpPr txBox="1">
            <a:spLocks/>
          </p:cNvSpPr>
          <p:nvPr/>
        </p:nvSpPr>
        <p:spPr>
          <a:xfrm>
            <a:off x="887505" y="1917109"/>
            <a:ext cx="7368989" cy="2513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Individual self-guided learning on areas of challenge or interest is critical element of a learning culture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61C8AA-97EA-0FC9-55DE-1E359B065587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DC13254F-44B8-1E0D-8519-5F9776A39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B757479F-F05D-393E-48FE-B7AC12AAB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841045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27F1DE9-5EEB-6BA8-BC1A-D78EECD7C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inding road with light streaks on it&#10;&#10;Description automatically generated">
            <a:extLst>
              <a:ext uri="{FF2B5EF4-FFF2-40B4-BE49-F238E27FC236}">
                <a16:creationId xmlns:a16="http://schemas.microsoft.com/office/drawing/2014/main" id="{6734F17F-1CE1-839A-BF0A-30F4C4714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 b="4179"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DE89FF-BEB8-C317-E32D-09B883D4EB6F}"/>
              </a:ext>
            </a:extLst>
          </p:cNvPr>
          <p:cNvSpPr/>
          <p:nvPr/>
        </p:nvSpPr>
        <p:spPr>
          <a:xfrm>
            <a:off x="340623" y="433134"/>
            <a:ext cx="8462754" cy="4277231"/>
          </a:xfrm>
          <a:prstGeom prst="rect">
            <a:avLst/>
          </a:prstGeom>
          <a:solidFill>
            <a:srgbClr val="0F1022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32BFED-F522-DCC8-074F-13DEC7CDFF52}"/>
              </a:ext>
            </a:extLst>
          </p:cNvPr>
          <p:cNvSpPr txBox="1">
            <a:spLocks/>
          </p:cNvSpPr>
          <p:nvPr/>
        </p:nvSpPr>
        <p:spPr>
          <a:xfrm>
            <a:off x="340623" y="1038461"/>
            <a:ext cx="8462754" cy="10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BIG TAKE HOMES</a:t>
            </a:r>
            <a:endParaRPr lang="en-US" b="1" dirty="0">
              <a:solidFill>
                <a:srgbClr val="FFFFFF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BE3681-A5EE-3893-FA78-B53F6E55B8D7}"/>
              </a:ext>
            </a:extLst>
          </p:cNvPr>
          <p:cNvSpPr txBox="1">
            <a:spLocks/>
          </p:cNvSpPr>
          <p:nvPr/>
        </p:nvSpPr>
        <p:spPr>
          <a:xfrm>
            <a:off x="840441" y="1869664"/>
            <a:ext cx="7463118" cy="2513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leading the way with influence, communication and modeling is critical to success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Widen the aperture of human development to map to big and smaller goals</a:t>
            </a:r>
          </a:p>
          <a:p>
            <a:pPr>
              <a:lnSpc>
                <a:spcPct val="100000"/>
              </a:lnSpc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Look to integrate human development globally, at team levels, and for individuals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1273DB0-4FCB-12F9-6D0F-BD9C02CD2E90}"/>
              </a:ext>
            </a:extLst>
          </p:cNvPr>
          <p:cNvGrpSpPr/>
          <p:nvPr/>
        </p:nvGrpSpPr>
        <p:grpSpPr>
          <a:xfrm>
            <a:off x="2405028" y="603445"/>
            <a:ext cx="3995465" cy="620551"/>
            <a:chOff x="3094298" y="823790"/>
            <a:chExt cx="5327286" cy="827400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3C2DE608-6F06-A01D-5E5C-200C305C4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4298" y="823790"/>
              <a:ext cx="3600459" cy="827400"/>
            </a:xfrm>
            <a:prstGeom prst="rect">
              <a:avLst/>
            </a:prstGeom>
          </p:spPr>
        </p:pic>
        <p:pic>
          <p:nvPicPr>
            <p:cNvPr id="11" name="Picture 10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F81D5041-A8CD-7512-60A1-8991FF771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227" y="879665"/>
              <a:ext cx="1858357" cy="7156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845025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BEF75-07A8-BA9C-13CC-42FA1DBF6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ight bulb in the shape of a head&#10;&#10;Description automatically generated">
            <a:extLst>
              <a:ext uri="{FF2B5EF4-FFF2-40B4-BE49-F238E27FC236}">
                <a16:creationId xmlns:a16="http://schemas.microsoft.com/office/drawing/2014/main" id="{DBC031EB-4CDC-68D5-5F02-6D9089C0EB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3" r="12209" b="15561"/>
          <a:stretch/>
        </p:blipFill>
        <p:spPr>
          <a:xfrm flipH="1">
            <a:off x="0" y="0"/>
            <a:ext cx="9144000" cy="517772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A587CD-6C5B-1CB2-0515-B08BBC64D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607" y="209261"/>
            <a:ext cx="4725406" cy="207038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FINAL CHALLENGE: </a:t>
            </a:r>
            <a:b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LEADERS LEADING HUMAN DEVELOPMENT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66AE5F-D335-354F-52B8-9D728B100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11" y="2366012"/>
            <a:ext cx="4238265" cy="283127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Reflect on your big global goals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this Final Challenge we will do TWO THINGS</a:t>
            </a:r>
            <a:endParaRPr lang="en-US" sz="1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85800" lvl="1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Assess leader participation in a Human Development Strategy</a:t>
            </a:r>
          </a:p>
          <a:p>
            <a:pPr marL="685800" lvl="1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Outline actions to raise the impact of leaders leading the way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C12DDE-737F-02E3-3E18-D9384DF15A0A}"/>
              </a:ext>
            </a:extLst>
          </p:cNvPr>
          <p:cNvGrpSpPr/>
          <p:nvPr/>
        </p:nvGrpSpPr>
        <p:grpSpPr>
          <a:xfrm>
            <a:off x="2515574" y="249963"/>
            <a:ext cx="4112851" cy="620550"/>
            <a:chOff x="3313688" y="339531"/>
            <a:chExt cx="5483801" cy="827400"/>
          </a:xfrm>
          <a:effectLst>
            <a:outerShdw blurRad="25400" dist="12700" dir="4200000" algn="tl" rotWithShape="0">
              <a:prstClr val="black">
                <a:alpha val="25000"/>
              </a:prstClr>
            </a:outerShdw>
          </a:effectLst>
        </p:grpSpPr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7AC356E1-17DF-3BC9-4446-49B6686B8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688" y="339531"/>
              <a:ext cx="3600459" cy="827400"/>
            </a:xfrm>
            <a:prstGeom prst="rect">
              <a:avLst/>
            </a:prstGeom>
          </p:spPr>
        </p:pic>
        <p:pic>
          <p:nvPicPr>
            <p:cNvPr id="7" name="Picture 6" descr="A black and white logo&#10;&#10;Description automatically generated">
              <a:extLst>
                <a:ext uri="{FF2B5EF4-FFF2-40B4-BE49-F238E27FC236}">
                  <a16:creationId xmlns:a16="http://schemas.microsoft.com/office/drawing/2014/main" id="{CDA9E2AD-43C2-C59D-9B75-6D10CD34B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556" y="387904"/>
              <a:ext cx="2022933" cy="779027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937019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background with a few curves&#10;&#10;Description automatically generated with medium confidence">
            <a:extLst>
              <a:ext uri="{FF2B5EF4-FFF2-40B4-BE49-F238E27FC236}">
                <a16:creationId xmlns:a16="http://schemas.microsoft.com/office/drawing/2014/main" id="{3325822A-A4A9-6050-EF2A-10E069076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F08BDF-8DBB-3000-7D2F-C846DC1C0023}"/>
              </a:ext>
            </a:extLst>
          </p:cNvPr>
          <p:cNvSpPr/>
          <p:nvPr/>
        </p:nvSpPr>
        <p:spPr>
          <a:xfrm>
            <a:off x="0" y="1556142"/>
            <a:ext cx="4773706" cy="2034220"/>
          </a:xfrm>
          <a:prstGeom prst="rect">
            <a:avLst/>
          </a:prstGeom>
          <a:solidFill>
            <a:srgbClr val="324E62">
              <a:alpha val="888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F0F3F0E-649F-E77F-9D55-163485D8AA59}"/>
              </a:ext>
            </a:extLst>
          </p:cNvPr>
          <p:cNvSpPr txBox="1">
            <a:spLocks/>
          </p:cNvSpPr>
          <p:nvPr/>
        </p:nvSpPr>
        <p:spPr>
          <a:xfrm>
            <a:off x="470866" y="1853540"/>
            <a:ext cx="4101134" cy="55348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BREAKOUT ACTIVITY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  <a:sym typeface="Arial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C8C2508-3340-607D-6C05-95A7A38B7589}"/>
              </a:ext>
            </a:extLst>
          </p:cNvPr>
          <p:cNvSpPr txBox="1">
            <a:spLocks/>
          </p:cNvSpPr>
          <p:nvPr/>
        </p:nvSpPr>
        <p:spPr>
          <a:xfrm>
            <a:off x="450195" y="2223431"/>
            <a:ext cx="4000781" cy="1315727"/>
          </a:xfrm>
          <a:prstGeom prst="rect">
            <a:avLst/>
          </a:prstGeom>
        </p:spPr>
        <p:txBody>
          <a:bodyPr spcFirstLastPara="1" vert="horz" wrap="square" lIns="121920" tIns="60960" rIns="121920" bIns="6096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914400">
              <a:spcBef>
                <a:spcPts val="1000"/>
              </a:spcBef>
              <a:buNone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Please use the activation guide worksheet for this breakout and complete the questions</a:t>
            </a:r>
            <a:endParaRPr lang="en-US" sz="2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F1A2CD-29D6-67A9-D0C3-305A36951336}"/>
              </a:ext>
            </a:extLst>
          </p:cNvPr>
          <p:cNvGrpSpPr/>
          <p:nvPr/>
        </p:nvGrpSpPr>
        <p:grpSpPr>
          <a:xfrm>
            <a:off x="2670530" y="244750"/>
            <a:ext cx="3819860" cy="533344"/>
            <a:chOff x="3553408" y="339563"/>
            <a:chExt cx="5125553" cy="715650"/>
          </a:xfrm>
          <a:effectLst/>
        </p:grpSpPr>
        <p:pic>
          <p:nvPicPr>
            <p:cNvPr id="9" name="Picture 8" descr="A black background with orange letters&#10;&#10;Description automatically generated">
              <a:extLst>
                <a:ext uri="{FF2B5EF4-FFF2-40B4-BE49-F238E27FC236}">
                  <a16:creationId xmlns:a16="http://schemas.microsoft.com/office/drawing/2014/main" id="{82B4BAD9-D3CB-5DBE-74A2-B3864E5B8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4" y="339563"/>
              <a:ext cx="1858357" cy="715650"/>
            </a:xfrm>
            <a:prstGeom prst="rect">
              <a:avLst/>
            </a:prstGeom>
          </p:spPr>
        </p:pic>
        <p:pic>
          <p:nvPicPr>
            <p:cNvPr id="10" name="Picture 9" descr="A black and orange logo&#10;&#10;Description automatically generated">
              <a:extLst>
                <a:ext uri="{FF2B5EF4-FFF2-40B4-BE49-F238E27FC236}">
                  <a16:creationId xmlns:a16="http://schemas.microsoft.com/office/drawing/2014/main" id="{1706D56F-8DDC-1079-AD84-389B325D8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408" y="355915"/>
              <a:ext cx="3320984" cy="54847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401D2D-CC4F-1D43-F30D-AE9910301439}"/>
              </a:ext>
            </a:extLst>
          </p:cNvPr>
          <p:cNvGrpSpPr/>
          <p:nvPr/>
        </p:nvGrpSpPr>
        <p:grpSpPr>
          <a:xfrm>
            <a:off x="5540188" y="848691"/>
            <a:ext cx="2998694" cy="3879476"/>
            <a:chOff x="5540188" y="848691"/>
            <a:chExt cx="2998694" cy="3879476"/>
          </a:xfrm>
          <a:effectLst>
            <a:outerShdw blurRad="38100" dist="25400" dir="4200000" algn="tl" rotWithShape="0">
              <a:prstClr val="black">
                <a:alpha val="20000"/>
              </a:prstClr>
            </a:outerShdw>
          </a:effectLst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F6F13C-BEEE-48AC-E41B-FD0D40A364FA}"/>
                </a:ext>
              </a:extLst>
            </p:cNvPr>
            <p:cNvSpPr/>
            <p:nvPr/>
          </p:nvSpPr>
          <p:spPr>
            <a:xfrm>
              <a:off x="5540188" y="848691"/>
              <a:ext cx="2998694" cy="3879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BA7E616-71C8-81C3-41D3-B79673F6A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40188" y="848691"/>
              <a:ext cx="2997777" cy="387947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76522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Theme">
  <a:themeElements>
    <a:clrScheme name="Nursing Experience Project">
      <a:dk1>
        <a:srgbClr val="2C3743"/>
      </a:dk1>
      <a:lt1>
        <a:srgbClr val="FFFFFF"/>
      </a:lt1>
      <a:dk2>
        <a:srgbClr val="023C67"/>
      </a:dk2>
      <a:lt2>
        <a:srgbClr val="FFFFFF"/>
      </a:lt2>
      <a:accent1>
        <a:srgbClr val="00BBE9"/>
      </a:accent1>
      <a:accent2>
        <a:srgbClr val="1EDBFF"/>
      </a:accent2>
      <a:accent3>
        <a:srgbClr val="008FC3"/>
      </a:accent3>
      <a:accent4>
        <a:srgbClr val="3BBAB3"/>
      </a:accent4>
      <a:accent5>
        <a:srgbClr val="F7B630"/>
      </a:accent5>
      <a:accent6>
        <a:srgbClr val="023C67"/>
      </a:accent6>
      <a:hlink>
        <a:srgbClr val="2C3743"/>
      </a:hlink>
      <a:folHlink>
        <a:srgbClr val="2C37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CEP Palette">
      <a:dk1>
        <a:srgbClr val="2C3743"/>
      </a:dk1>
      <a:lt1>
        <a:srgbClr val="FFFFFF"/>
      </a:lt1>
      <a:dk2>
        <a:srgbClr val="023C67"/>
      </a:dk2>
      <a:lt2>
        <a:srgbClr val="E7E6E6"/>
      </a:lt2>
      <a:accent1>
        <a:srgbClr val="F76C1D"/>
      </a:accent1>
      <a:accent2>
        <a:srgbClr val="F7921D"/>
      </a:accent2>
      <a:accent3>
        <a:srgbClr val="F7B630"/>
      </a:accent3>
      <a:accent4>
        <a:srgbClr val="00BBE9"/>
      </a:accent4>
      <a:accent5>
        <a:srgbClr val="023C67"/>
      </a:accent5>
      <a:accent6>
        <a:srgbClr val="51667F"/>
      </a:accent6>
      <a:hlink>
        <a:srgbClr val="2C3743"/>
      </a:hlink>
      <a:folHlink>
        <a:srgbClr val="2C37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56773</TotalTime>
  <Words>737</Words>
  <Application>Microsoft Office PowerPoint</Application>
  <PresentationFormat>On-screen Show (16:9)</PresentationFormat>
  <Paragraphs>105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Lato Black</vt:lpstr>
      <vt:lpstr>Calibri Light</vt:lpstr>
      <vt:lpstr>Arial</vt:lpstr>
      <vt:lpstr>Lato</vt:lpstr>
      <vt:lpstr>Georgia</vt:lpstr>
      <vt:lpstr>Arial Regular</vt:lpstr>
      <vt:lpstr>Calibri</vt:lpstr>
      <vt:lpstr>Aptos</vt:lpstr>
      <vt:lpstr>Gill Sans</vt:lpstr>
      <vt:lpstr>2_Office Theme</vt:lpstr>
      <vt:lpstr>8_Office Theme</vt:lpstr>
      <vt:lpstr>Default Theme</vt:lpstr>
      <vt:lpstr>3_Custom Design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ACTION 1:  LED BY LEADERS</vt:lpstr>
      <vt:lpstr>LED BY LEADERS' ACTIONS</vt:lpstr>
      <vt:lpstr>Assessing Your Leadership of a Human Development Strategy (Slido)</vt:lpstr>
      <vt:lpstr>PowerPoint Presentation</vt:lpstr>
      <vt:lpstr>ACTION 2:  MAPPING OF HUMAN  DEVELOPMENT TO GOALS</vt:lpstr>
      <vt:lpstr>IDEAL HUMAN DEVELOPMENT DEPLOYMENT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ACTION 3:  APPLY MULTI-LEVEL  SKILL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FINAL CHALLENGE:  LEADERS LEADING HUMAN DEVELOPMENT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Care Experiences  Through a Pandemic:  A Team-Based Approach to  Patient Experience Part 1</dc:title>
  <dc:creator>Jennifer Hoffecker</dc:creator>
  <cp:lastModifiedBy>Courtney Homa</cp:lastModifiedBy>
  <cp:revision>262</cp:revision>
  <dcterms:created xsi:type="dcterms:W3CDTF">2021-07-22T16:38:42Z</dcterms:created>
  <dcterms:modified xsi:type="dcterms:W3CDTF">2024-11-01T09:34:58Z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8BD2680F-9D77-4C63-A2BA-21F61E838708</vt:lpwstr>
  </property>
  <property fmtid="{D5CDD505-2E9C-101B-9397-08002B2CF9AE}" pid="3" name="ArticulatePath">
    <vt:lpwstr>Beeson CONNECT 2024 Breakout  - V2</vt:lpwstr>
  </property>
</Properties>
</file>