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5.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6.xml" ContentType="application/vnd.openxmlformats-officedocument.themeOverrid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8.xml" ContentType="application/vnd.openxmlformats-officedocument.themeOverride+xml"/>
  <Override PartName="/ppt/notesSlides/notesSlide13.xml" ContentType="application/vnd.openxmlformats-officedocument.presentationml.notesSlide+xml"/>
  <Override PartName="/ppt/theme/themeOverride9.xml" ContentType="application/vnd.openxmlformats-officedocument.themeOverr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theme/themeOverride11.xml" ContentType="application/vnd.openxmlformats-officedocument.themeOverride+xml"/>
  <Override PartName="/ppt/notesSlides/notesSlide16.xml" ContentType="application/vnd.openxmlformats-officedocument.presentationml.notesSlide+xml"/>
  <Override PartName="/ppt/theme/themeOverride1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3.xml" ContentType="application/vnd.openxmlformats-officedocument.themeOverride+xml"/>
  <Override PartName="/ppt/notesSlides/notesSlide20.xml" ContentType="application/vnd.openxmlformats-officedocument.presentationml.notesSlide+xml"/>
  <Override PartName="/ppt/theme/themeOverride14.xml" ContentType="application/vnd.openxmlformats-officedocument.themeOverride+xml"/>
  <Override PartName="/ppt/notesSlides/notesSlide21.xml" ContentType="application/vnd.openxmlformats-officedocument.presentationml.notesSlide+xml"/>
  <Override PartName="/ppt/theme/themeOverride15.xml" ContentType="application/vnd.openxmlformats-officedocument.themeOverride+xml"/>
  <Override PartName="/ppt/notesSlides/notesSlide22.xml" ContentType="application/vnd.openxmlformats-officedocument.presentationml.notesSlide+xml"/>
  <Override PartName="/ppt/theme/themeOverride16.xml" ContentType="application/vnd.openxmlformats-officedocument.themeOverride+xml"/>
  <Override PartName="/ppt/notesSlides/notesSlide23.xml" ContentType="application/vnd.openxmlformats-officedocument.presentationml.notesSlide+xml"/>
  <Override PartName="/ppt/theme/themeOverride17.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heme/themeOverride18.xml" ContentType="application/vnd.openxmlformats-officedocument.themeOverride+xml"/>
  <Override PartName="/ppt/notesSlides/notesSlide27.xml" ContentType="application/vnd.openxmlformats-officedocument.presentationml.notesSlide+xml"/>
  <Override PartName="/ppt/theme/themeOverride19.xml" ContentType="application/vnd.openxmlformats-officedocument.themeOverride+xml"/>
  <Override PartName="/ppt/notesSlides/notesSlide28.xml" ContentType="application/vnd.openxmlformats-officedocument.presentationml.notesSlide+xml"/>
  <Override PartName="/ppt/theme/themeOverride20.xml" ContentType="application/vnd.openxmlformats-officedocument.themeOverride+xml"/>
  <Override PartName="/ppt/notesSlides/notesSlide29.xml" ContentType="application/vnd.openxmlformats-officedocument.presentationml.notesSlide+xml"/>
  <Override PartName="/ppt/theme/themeOverride21.xml" ContentType="application/vnd.openxmlformats-officedocument.themeOverride+xml"/>
  <Override PartName="/ppt/notesSlides/notesSlide30.xml" ContentType="application/vnd.openxmlformats-officedocument.presentationml.notesSlide+xml"/>
  <Override PartName="/ppt/theme/themeOverride22.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heme/themeOverride23.xml" ContentType="application/vnd.openxmlformats-officedocument.themeOverride+xml"/>
  <Override PartName="/ppt/notesSlides/notesSlide34.xml" ContentType="application/vnd.openxmlformats-officedocument.presentationml.notesSlide+xml"/>
  <Override PartName="/ppt/theme/themeOverride24.xml" ContentType="application/vnd.openxmlformats-officedocument.themeOverride+xml"/>
  <Override PartName="/ppt/notesSlides/notesSlide35.xml" ContentType="application/vnd.openxmlformats-officedocument.presentationml.notesSlide+xml"/>
  <Override PartName="/ppt/theme/themeOverride25.xml" ContentType="application/vnd.openxmlformats-officedocument.themeOverride+xml"/>
  <Override PartName="/ppt/theme/themeOverride26.xml" ContentType="application/vnd.openxmlformats-officedocument.themeOverride+xml"/>
  <Override PartName="/ppt/notesSlides/notesSlide36.xml" ContentType="application/vnd.openxmlformats-officedocument.presentationml.notesSlide+xml"/>
  <Override PartName="/ppt/theme/themeOverride27.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heme/themeOverride28.xml" ContentType="application/vnd.openxmlformats-officedocument.themeOverride+xml"/>
  <Override PartName="/ppt/notesSlides/notesSlide41.xml" ContentType="application/vnd.openxmlformats-officedocument.presentationml.notesSlide+xml"/>
  <Override PartName="/ppt/theme/themeOverride29.xml" ContentType="application/vnd.openxmlformats-officedocument.themeOverride+xml"/>
  <Override PartName="/ppt/notesSlides/notesSlide42.xml" ContentType="application/vnd.openxmlformats-officedocument.presentationml.notesSlide+xml"/>
  <Override PartName="/ppt/theme/themeOverride30.xml" ContentType="application/vnd.openxmlformats-officedocument.themeOverride+xml"/>
  <Override PartName="/ppt/notesSlides/notesSlide43.xml" ContentType="application/vnd.openxmlformats-officedocument.presentationml.notesSlide+xml"/>
  <Override PartName="/ppt/theme/themeOverride31.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6" r:id="rId3"/>
    <p:sldMasterId id="2147483756" r:id="rId4"/>
    <p:sldMasterId id="2147483783" r:id="rId5"/>
    <p:sldMasterId id="2147483821" r:id="rId6"/>
  </p:sldMasterIdLst>
  <p:notesMasterIdLst>
    <p:notesMasterId r:id="rId61"/>
  </p:notesMasterIdLst>
  <p:sldIdLst>
    <p:sldId id="2147471060" r:id="rId7"/>
    <p:sldId id="2147471482" r:id="rId8"/>
    <p:sldId id="2147471521" r:id="rId9"/>
    <p:sldId id="2147471061" r:id="rId10"/>
    <p:sldId id="2740" r:id="rId11"/>
    <p:sldId id="2147471062" r:id="rId12"/>
    <p:sldId id="2147471063" r:id="rId13"/>
    <p:sldId id="2147471068" r:id="rId14"/>
    <p:sldId id="2147471103" r:id="rId15"/>
    <p:sldId id="2147471519" r:id="rId16"/>
    <p:sldId id="2147471480" r:id="rId17"/>
    <p:sldId id="2147471504" r:id="rId18"/>
    <p:sldId id="1888" r:id="rId19"/>
    <p:sldId id="2147471332" r:id="rId20"/>
    <p:sldId id="2147471483" r:id="rId21"/>
    <p:sldId id="2147471333" r:id="rId22"/>
    <p:sldId id="2147471304" r:id="rId23"/>
    <p:sldId id="2147471498" r:id="rId24"/>
    <p:sldId id="276" r:id="rId25"/>
    <p:sldId id="2147471514" r:id="rId26"/>
    <p:sldId id="2147471515" r:id="rId27"/>
    <p:sldId id="2147471516" r:id="rId28"/>
    <p:sldId id="2147471484" r:id="rId29"/>
    <p:sldId id="2147471497" r:id="rId30"/>
    <p:sldId id="2147471499" r:id="rId31"/>
    <p:sldId id="2147471487" r:id="rId32"/>
    <p:sldId id="2147471511" r:id="rId33"/>
    <p:sldId id="2147471512" r:id="rId34"/>
    <p:sldId id="2147471513" r:id="rId35"/>
    <p:sldId id="2147471485" r:id="rId36"/>
    <p:sldId id="2147471500" r:id="rId37"/>
    <p:sldId id="2147471501" r:id="rId38"/>
    <p:sldId id="2147471488" r:id="rId39"/>
    <p:sldId id="2147471508" r:id="rId40"/>
    <p:sldId id="2147471509" r:id="rId41"/>
    <p:sldId id="2147471510" r:id="rId42"/>
    <p:sldId id="2147471486" r:id="rId43"/>
    <p:sldId id="2147471502" r:id="rId44"/>
    <p:sldId id="2147471503" r:id="rId45"/>
    <p:sldId id="2147471489" r:id="rId46"/>
    <p:sldId id="2147471506" r:id="rId47"/>
    <p:sldId id="2147471507" r:id="rId48"/>
    <p:sldId id="2147471505" r:id="rId49"/>
    <p:sldId id="2147471490" r:id="rId50"/>
    <p:sldId id="2144936118" r:id="rId51"/>
    <p:sldId id="2147471272" r:id="rId52"/>
    <p:sldId id="2147471496" r:id="rId53"/>
    <p:sldId id="2147471491" r:id="rId54"/>
    <p:sldId id="2147471492" r:id="rId55"/>
    <p:sldId id="2147471493" r:id="rId56"/>
    <p:sldId id="2147471494" r:id="rId57"/>
    <p:sldId id="2147471517" r:id="rId58"/>
    <p:sldId id="2147471180" r:id="rId59"/>
    <p:sldId id="2147471179" r:id="rId60"/>
  </p:sldIdLst>
  <p:sldSz cx="12192000" cy="6858000"/>
  <p:notesSz cx="6858000" cy="9144000"/>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2667F"/>
    <a:srgbClr val="F78B1D"/>
    <a:srgbClr val="F7891D"/>
    <a:srgbClr val="253844"/>
    <a:srgbClr val="F7721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CCAB3-EEC4-44E2-A73F-B05A77FA00CB}" v="6186" dt="2024-11-06T20:51:04.633"/>
    <p1510:client id="{65ABACE0-3CA2-4F67-923A-FA8A9E408399}" v="38" dt="2024-11-05T17:38:35.3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379" autoAdjust="0"/>
  </p:normalViewPr>
  <p:slideViewPr>
    <p:cSldViewPr snapToGrid="0">
      <p:cViewPr>
        <p:scale>
          <a:sx n="56" d="100"/>
          <a:sy n="56" d="100"/>
        </p:scale>
        <p:origin x="97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BDD0C2-4057-7649-9D39-C595E9BC2DA3}"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n-US"/>
        </a:p>
      </dgm:t>
    </dgm:pt>
    <dgm:pt modelId="{D79B0519-78E2-D246-BD51-835D2DE856EF}">
      <dgm:prSet phldrT="[Text]"/>
      <dgm:spPr>
        <a:xfrm>
          <a:off x="2974584" y="384"/>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a:ea typeface="+mn-ea"/>
              <a:cs typeface="+mn-cs"/>
            </a:rPr>
            <a:t>I'm proud of who I am and the group I am part of</a:t>
          </a:r>
        </a:p>
      </dgm:t>
    </dgm:pt>
    <dgm:pt modelId="{784CD9DC-02FD-2D43-93AE-AECDF712F1AC}" type="parTrans" cxnId="{F277C315-A650-F244-B9A2-9AEC1DD2ED96}">
      <dgm:prSet/>
      <dgm:spPr/>
      <dgm:t>
        <a:bodyPr/>
        <a:lstStyle/>
        <a:p>
          <a:endParaRPr lang="en-US"/>
        </a:p>
      </dgm:t>
    </dgm:pt>
    <dgm:pt modelId="{BB1837DB-4445-514B-B50D-56400288E7FE}" type="sibTrans" cxnId="{F277C315-A650-F244-B9A2-9AEC1DD2ED96}">
      <dgm:prSet/>
      <dgm:spPr/>
      <dgm:t>
        <a:bodyPr/>
        <a:lstStyle/>
        <a:p>
          <a:endParaRPr lang="en-US"/>
        </a:p>
      </dgm:t>
    </dgm:pt>
    <dgm:pt modelId="{94AF10FD-26C9-8F4B-86D5-42622E623BD5}">
      <dgm:prSet phldrT="[Text]"/>
      <dgm:spPr>
        <a:xfrm>
          <a:off x="5366524" y="384"/>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The quality of my work life matters here</a:t>
          </a:r>
        </a:p>
      </dgm:t>
    </dgm:pt>
    <dgm:pt modelId="{E8298ADD-E9C8-A34B-9EFF-0D51FA2E6A51}" type="parTrans" cxnId="{60F31DFC-07D6-C84D-9A5B-672F32534A79}">
      <dgm:prSet/>
      <dgm:spPr/>
      <dgm:t>
        <a:bodyPr/>
        <a:lstStyle/>
        <a:p>
          <a:endParaRPr lang="en-US"/>
        </a:p>
      </dgm:t>
    </dgm:pt>
    <dgm:pt modelId="{B16DCF66-2CB6-D845-A41E-C2935F3C0C80}" type="sibTrans" cxnId="{60F31DFC-07D6-C84D-9A5B-672F32534A79}">
      <dgm:prSet/>
      <dgm:spPr/>
      <dgm:t>
        <a:bodyPr/>
        <a:lstStyle/>
        <a:p>
          <a:endParaRPr lang="en-US"/>
        </a:p>
      </dgm:t>
    </dgm:pt>
    <dgm:pt modelId="{A8FA67CA-D2F8-FB47-B90F-DAF2983678A7}">
      <dgm:prSet phldrT="[Text]"/>
      <dgm:spPr>
        <a:xfrm>
          <a:off x="7758464" y="384"/>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I feel a sense of belonging </a:t>
          </a:r>
        </a:p>
      </dgm:t>
    </dgm:pt>
    <dgm:pt modelId="{B9544ED6-A3A1-3141-86F6-60B47EC4B2DB}" type="parTrans" cxnId="{D7AFBF5E-033C-D64A-AA49-4C63F3FCEF16}">
      <dgm:prSet/>
      <dgm:spPr/>
      <dgm:t>
        <a:bodyPr/>
        <a:lstStyle/>
        <a:p>
          <a:endParaRPr lang="en-US"/>
        </a:p>
      </dgm:t>
    </dgm:pt>
    <dgm:pt modelId="{5B2540F1-A507-3746-A323-A67C787A8CB8}" type="sibTrans" cxnId="{D7AFBF5E-033C-D64A-AA49-4C63F3FCEF16}">
      <dgm:prSet/>
      <dgm:spPr/>
      <dgm:t>
        <a:bodyPr/>
        <a:lstStyle/>
        <a:p>
          <a:endParaRPr lang="en-US"/>
        </a:p>
      </dgm:t>
    </dgm:pt>
    <dgm:pt modelId="{8079EDD9-6EEF-3F4F-8BA8-151815C3B082}">
      <dgm:prSet phldrT="[Text]"/>
      <dgm:spPr>
        <a:xfrm>
          <a:off x="582645" y="1522527"/>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My voice is heard</a:t>
          </a:r>
        </a:p>
      </dgm:t>
    </dgm:pt>
    <dgm:pt modelId="{5C6CBBCB-E530-C140-9E0F-7A3A3275087B}" type="parTrans" cxnId="{A84A5C39-BF0F-5E42-BC32-0ABD54A05050}">
      <dgm:prSet/>
      <dgm:spPr/>
      <dgm:t>
        <a:bodyPr/>
        <a:lstStyle/>
        <a:p>
          <a:endParaRPr lang="en-US"/>
        </a:p>
      </dgm:t>
    </dgm:pt>
    <dgm:pt modelId="{ABF485DE-73DC-8E42-9E70-7E66BFFB2BE9}" type="sibTrans" cxnId="{A84A5C39-BF0F-5E42-BC32-0ABD54A05050}">
      <dgm:prSet/>
      <dgm:spPr/>
      <dgm:t>
        <a:bodyPr/>
        <a:lstStyle/>
        <a:p>
          <a:endParaRPr lang="en-US"/>
        </a:p>
      </dgm:t>
    </dgm:pt>
    <dgm:pt modelId="{B2C3CAA2-2DC7-4347-A4CF-4A6768D07C5D}">
      <dgm:prSet phldrT="[Text]"/>
      <dgm:spPr>
        <a:xfrm>
          <a:off x="2974584" y="1522527"/>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I feel valued</a:t>
          </a:r>
        </a:p>
      </dgm:t>
    </dgm:pt>
    <dgm:pt modelId="{C8EC7299-7963-3646-87F7-9DB3626E7851}" type="parTrans" cxnId="{EB1DBA52-0D29-6D43-B08A-2D2D78B8D327}">
      <dgm:prSet/>
      <dgm:spPr/>
      <dgm:t>
        <a:bodyPr/>
        <a:lstStyle/>
        <a:p>
          <a:endParaRPr lang="en-US"/>
        </a:p>
      </dgm:t>
    </dgm:pt>
    <dgm:pt modelId="{656C231E-5DE3-254F-87D2-AE12FC1F6A19}" type="sibTrans" cxnId="{EB1DBA52-0D29-6D43-B08A-2D2D78B8D327}">
      <dgm:prSet/>
      <dgm:spPr/>
      <dgm:t>
        <a:bodyPr/>
        <a:lstStyle/>
        <a:p>
          <a:endParaRPr lang="en-US"/>
        </a:p>
      </dgm:t>
    </dgm:pt>
    <dgm:pt modelId="{253B617F-7A94-264E-81EE-942A762183CA}">
      <dgm:prSet phldrT="[Text]"/>
      <dgm:spPr>
        <a:xfrm>
          <a:off x="582645" y="384"/>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rtl="0">
            <a:buNone/>
          </a:pPr>
          <a:r>
            <a:rPr lang="en-US">
              <a:solidFill>
                <a:srgbClr val="FFFFFF"/>
              </a:solidFill>
              <a:latin typeface="Lato"/>
              <a:ea typeface="+mn-ea"/>
              <a:cs typeface="+mn-cs"/>
            </a:rPr>
            <a:t>I am being the person I wanted to be</a:t>
          </a:r>
        </a:p>
      </dgm:t>
    </dgm:pt>
    <dgm:pt modelId="{B238E6E3-069E-ED4B-B147-E076E0FA4579}" type="parTrans" cxnId="{C2426486-6784-5245-822D-D197A6B0B7FC}">
      <dgm:prSet/>
      <dgm:spPr/>
      <dgm:t>
        <a:bodyPr/>
        <a:lstStyle/>
        <a:p>
          <a:endParaRPr lang="en-US"/>
        </a:p>
      </dgm:t>
    </dgm:pt>
    <dgm:pt modelId="{2E16E4D7-803A-B841-93AC-22E0956D1CEA}" type="sibTrans" cxnId="{C2426486-6784-5245-822D-D197A6B0B7FC}">
      <dgm:prSet/>
      <dgm:spPr/>
      <dgm:t>
        <a:bodyPr/>
        <a:lstStyle/>
        <a:p>
          <a:endParaRPr lang="en-US"/>
        </a:p>
      </dgm:t>
    </dgm:pt>
    <dgm:pt modelId="{2C22BD0C-A4AE-484A-8E97-44B90CA591CD}">
      <dgm:prSet phldrT="[Text]"/>
      <dgm:spPr>
        <a:xfrm>
          <a:off x="5366524" y="1522527"/>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I see my future here</a:t>
          </a:r>
        </a:p>
      </dgm:t>
    </dgm:pt>
    <dgm:pt modelId="{98CF3FF3-8837-2B43-8FE4-5266611F53C7}" type="parTrans" cxnId="{425ADED0-4378-B944-A503-E868B9813587}">
      <dgm:prSet/>
      <dgm:spPr/>
      <dgm:t>
        <a:bodyPr/>
        <a:lstStyle/>
        <a:p>
          <a:endParaRPr lang="en-US"/>
        </a:p>
      </dgm:t>
    </dgm:pt>
    <dgm:pt modelId="{402F3D34-5155-6E42-B3D3-53D6D6E5D36C}" type="sibTrans" cxnId="{425ADED0-4378-B944-A503-E868B9813587}">
      <dgm:prSet/>
      <dgm:spPr/>
      <dgm:t>
        <a:bodyPr/>
        <a:lstStyle/>
        <a:p>
          <a:endParaRPr lang="en-US"/>
        </a:p>
      </dgm:t>
    </dgm:pt>
    <dgm:pt modelId="{A66D2E16-5570-8A4D-9C1E-96B4E61217A0}">
      <dgm:prSet phldrT="[Text]"/>
      <dgm:spPr>
        <a:xfrm>
          <a:off x="7758464" y="1522527"/>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I feel like I make an impact</a:t>
          </a:r>
        </a:p>
      </dgm:t>
    </dgm:pt>
    <dgm:pt modelId="{023661BF-D55F-8B46-8ADA-435888AC5130}" type="parTrans" cxnId="{AD5F8193-B24F-4249-985C-84499591A40A}">
      <dgm:prSet/>
      <dgm:spPr/>
      <dgm:t>
        <a:bodyPr/>
        <a:lstStyle/>
        <a:p>
          <a:endParaRPr lang="en-US"/>
        </a:p>
      </dgm:t>
    </dgm:pt>
    <dgm:pt modelId="{11256231-7EF5-8A4A-9768-687485DBBB48}" type="sibTrans" cxnId="{AD5F8193-B24F-4249-985C-84499591A40A}">
      <dgm:prSet/>
      <dgm:spPr/>
      <dgm:t>
        <a:bodyPr/>
        <a:lstStyle/>
        <a:p>
          <a:endParaRPr lang="en-US"/>
        </a:p>
      </dgm:t>
    </dgm:pt>
    <dgm:pt modelId="{8CDA981A-3778-8846-88FF-731CB2C170C0}">
      <dgm:prSet phldrT="[Text]"/>
      <dgm:spPr>
        <a:xfrm>
          <a:off x="582645" y="3044671"/>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a:ea typeface="+mn-ea"/>
              <a:cs typeface="+mn-cs"/>
            </a:rPr>
            <a:t>I am growing and advancing in things that matter to me</a:t>
          </a:r>
        </a:p>
      </dgm:t>
    </dgm:pt>
    <dgm:pt modelId="{7478D5CF-C15E-1B4B-8A70-B3AA1DC17B1C}" type="parTrans" cxnId="{D3FFB6ED-BF95-324B-8C72-0CBAF1FFC3DD}">
      <dgm:prSet/>
      <dgm:spPr/>
      <dgm:t>
        <a:bodyPr/>
        <a:lstStyle/>
        <a:p>
          <a:endParaRPr lang="en-US"/>
        </a:p>
      </dgm:t>
    </dgm:pt>
    <dgm:pt modelId="{C50D8A22-ED20-6549-B69A-8BA04EDBB9F4}" type="sibTrans" cxnId="{D3FFB6ED-BF95-324B-8C72-0CBAF1FFC3DD}">
      <dgm:prSet/>
      <dgm:spPr/>
      <dgm:t>
        <a:bodyPr/>
        <a:lstStyle/>
        <a:p>
          <a:endParaRPr lang="en-US"/>
        </a:p>
      </dgm:t>
    </dgm:pt>
    <dgm:pt modelId="{2A8930AC-1A03-A342-A3D9-6807DB2468B5}">
      <dgm:prSet phldrT="[Text]"/>
      <dgm:spPr>
        <a:xfrm>
          <a:off x="2974584" y="3044671"/>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I can step away from work and engage in other things and people</a:t>
          </a:r>
        </a:p>
      </dgm:t>
    </dgm:pt>
    <dgm:pt modelId="{57B779AC-FDB5-5B44-9E9B-4B6CCE4BD233}" type="parTrans" cxnId="{3792DB40-D87B-CA40-BD6A-321ABF5E2B96}">
      <dgm:prSet/>
      <dgm:spPr/>
      <dgm:t>
        <a:bodyPr/>
        <a:lstStyle/>
        <a:p>
          <a:endParaRPr lang="en-US"/>
        </a:p>
      </dgm:t>
    </dgm:pt>
    <dgm:pt modelId="{620E6929-3E51-2B44-9492-D952CDAD747F}" type="sibTrans" cxnId="{3792DB40-D87B-CA40-BD6A-321ABF5E2B96}">
      <dgm:prSet/>
      <dgm:spPr/>
      <dgm:t>
        <a:bodyPr/>
        <a:lstStyle/>
        <a:p>
          <a:endParaRPr lang="en-US"/>
        </a:p>
      </dgm:t>
    </dgm:pt>
    <dgm:pt modelId="{333A7CD0-3C31-2F4B-897D-5138E6EF9918}">
      <dgm:prSet phldrT="[Text]"/>
      <dgm:spPr>
        <a:xfrm>
          <a:off x="5366524" y="3044671"/>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Leaders have my back</a:t>
          </a:r>
        </a:p>
      </dgm:t>
    </dgm:pt>
    <dgm:pt modelId="{692FA06F-7856-314D-B005-96EF847A482A}" type="parTrans" cxnId="{F17A2704-40BB-F24D-A176-CC6D75D83D3E}">
      <dgm:prSet/>
      <dgm:spPr/>
      <dgm:t>
        <a:bodyPr/>
        <a:lstStyle/>
        <a:p>
          <a:endParaRPr lang="en-US"/>
        </a:p>
      </dgm:t>
    </dgm:pt>
    <dgm:pt modelId="{0A508E7D-50F7-6249-A835-771C4267A13E}" type="sibTrans" cxnId="{F17A2704-40BB-F24D-A176-CC6D75D83D3E}">
      <dgm:prSet/>
      <dgm:spPr/>
      <dgm:t>
        <a:bodyPr/>
        <a:lstStyle/>
        <a:p>
          <a:endParaRPr lang="en-US"/>
        </a:p>
      </dgm:t>
    </dgm:pt>
    <dgm:pt modelId="{69293867-228F-DE4E-A917-C565C946B62C}">
      <dgm:prSet phldrT="[Text]"/>
      <dgm:spPr>
        <a:xfrm>
          <a:off x="7758464" y="3044671"/>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gm:spPr>
      <dgm:t>
        <a:bodyPr/>
        <a:lstStyle/>
        <a:p>
          <a:pPr>
            <a:buNone/>
          </a:pPr>
          <a:r>
            <a:rPr lang="en-US">
              <a:solidFill>
                <a:srgbClr val="FFFFFF"/>
              </a:solidFill>
              <a:latin typeface="Lato" panose="020F0502020204030203" pitchFamily="34" charset="77"/>
              <a:ea typeface="+mn-ea"/>
              <a:cs typeface="+mn-cs"/>
            </a:rPr>
            <a:t>The purpose we serve is bigger than us</a:t>
          </a:r>
        </a:p>
      </dgm:t>
    </dgm:pt>
    <dgm:pt modelId="{465A500C-ED20-3941-9C21-4D4F3D12A928}" type="parTrans" cxnId="{CD817036-82A5-4849-AB5A-3077FE3E93DF}">
      <dgm:prSet/>
      <dgm:spPr/>
      <dgm:t>
        <a:bodyPr/>
        <a:lstStyle/>
        <a:p>
          <a:endParaRPr lang="en-US"/>
        </a:p>
      </dgm:t>
    </dgm:pt>
    <dgm:pt modelId="{F066ECF3-CE64-B847-977C-113E116A6577}" type="sibTrans" cxnId="{CD817036-82A5-4849-AB5A-3077FE3E93DF}">
      <dgm:prSet/>
      <dgm:spPr/>
      <dgm:t>
        <a:bodyPr/>
        <a:lstStyle/>
        <a:p>
          <a:endParaRPr lang="en-US"/>
        </a:p>
      </dgm:t>
    </dgm:pt>
    <dgm:pt modelId="{D995ECC8-6B36-E045-B5B7-022A6C397DF0}" type="pres">
      <dgm:prSet presAssocID="{1FBDD0C2-4057-7649-9D39-C595E9BC2DA3}" presName="diagram" presStyleCnt="0">
        <dgm:presLayoutVars>
          <dgm:dir/>
          <dgm:resizeHandles val="exact"/>
        </dgm:presLayoutVars>
      </dgm:prSet>
      <dgm:spPr/>
    </dgm:pt>
    <dgm:pt modelId="{8569B94D-7136-2649-B8A3-ED43BC44EE02}" type="pres">
      <dgm:prSet presAssocID="{253B617F-7A94-264E-81EE-942A762183CA}" presName="node" presStyleLbl="node1" presStyleIdx="0" presStyleCnt="12">
        <dgm:presLayoutVars>
          <dgm:bulletEnabled val="1"/>
        </dgm:presLayoutVars>
      </dgm:prSet>
      <dgm:spPr/>
    </dgm:pt>
    <dgm:pt modelId="{F3996616-DCE5-4B49-8E48-5E2FAE47E87C}" type="pres">
      <dgm:prSet presAssocID="{2E16E4D7-803A-B841-93AC-22E0956D1CEA}" presName="sibTrans" presStyleCnt="0"/>
      <dgm:spPr/>
    </dgm:pt>
    <dgm:pt modelId="{5774CEB5-841F-8E4D-AE05-F1794C28CFD3}" type="pres">
      <dgm:prSet presAssocID="{D79B0519-78E2-D246-BD51-835D2DE856EF}" presName="node" presStyleLbl="node1" presStyleIdx="1" presStyleCnt="12">
        <dgm:presLayoutVars>
          <dgm:bulletEnabled val="1"/>
        </dgm:presLayoutVars>
      </dgm:prSet>
      <dgm:spPr/>
    </dgm:pt>
    <dgm:pt modelId="{83B40030-84E5-6E46-9F0B-64523785BC22}" type="pres">
      <dgm:prSet presAssocID="{BB1837DB-4445-514B-B50D-56400288E7FE}" presName="sibTrans" presStyleCnt="0"/>
      <dgm:spPr/>
    </dgm:pt>
    <dgm:pt modelId="{65C25FBF-B364-7542-B15B-0A5398C2276C}" type="pres">
      <dgm:prSet presAssocID="{94AF10FD-26C9-8F4B-86D5-42622E623BD5}" presName="node" presStyleLbl="node1" presStyleIdx="2" presStyleCnt="12">
        <dgm:presLayoutVars>
          <dgm:bulletEnabled val="1"/>
        </dgm:presLayoutVars>
      </dgm:prSet>
      <dgm:spPr/>
    </dgm:pt>
    <dgm:pt modelId="{800F7A5B-42F9-9E4F-94EB-87F682B7038E}" type="pres">
      <dgm:prSet presAssocID="{B16DCF66-2CB6-D845-A41E-C2935F3C0C80}" presName="sibTrans" presStyleCnt="0"/>
      <dgm:spPr/>
    </dgm:pt>
    <dgm:pt modelId="{B39A6E3E-A85D-EE45-A5E7-DB4D2DA7BBF1}" type="pres">
      <dgm:prSet presAssocID="{A8FA67CA-D2F8-FB47-B90F-DAF2983678A7}" presName="node" presStyleLbl="node1" presStyleIdx="3" presStyleCnt="12">
        <dgm:presLayoutVars>
          <dgm:bulletEnabled val="1"/>
        </dgm:presLayoutVars>
      </dgm:prSet>
      <dgm:spPr/>
    </dgm:pt>
    <dgm:pt modelId="{C83A2E5F-323D-9A44-95B4-277C4B359E2C}" type="pres">
      <dgm:prSet presAssocID="{5B2540F1-A507-3746-A323-A67C787A8CB8}" presName="sibTrans" presStyleCnt="0"/>
      <dgm:spPr/>
    </dgm:pt>
    <dgm:pt modelId="{7704826B-B93C-4D4E-A041-94C35AD441C7}" type="pres">
      <dgm:prSet presAssocID="{8079EDD9-6EEF-3F4F-8BA8-151815C3B082}" presName="node" presStyleLbl="node1" presStyleIdx="4" presStyleCnt="12">
        <dgm:presLayoutVars>
          <dgm:bulletEnabled val="1"/>
        </dgm:presLayoutVars>
      </dgm:prSet>
      <dgm:spPr/>
    </dgm:pt>
    <dgm:pt modelId="{51D2A33B-70E2-124E-A629-AA41632E5FDD}" type="pres">
      <dgm:prSet presAssocID="{ABF485DE-73DC-8E42-9E70-7E66BFFB2BE9}" presName="sibTrans" presStyleCnt="0"/>
      <dgm:spPr/>
    </dgm:pt>
    <dgm:pt modelId="{271FBB33-D30D-4A46-B183-1302331BB122}" type="pres">
      <dgm:prSet presAssocID="{B2C3CAA2-2DC7-4347-A4CF-4A6768D07C5D}" presName="node" presStyleLbl="node1" presStyleIdx="5" presStyleCnt="12">
        <dgm:presLayoutVars>
          <dgm:bulletEnabled val="1"/>
        </dgm:presLayoutVars>
      </dgm:prSet>
      <dgm:spPr/>
    </dgm:pt>
    <dgm:pt modelId="{22D0E45A-5529-CC4A-9D24-76447427984A}" type="pres">
      <dgm:prSet presAssocID="{656C231E-5DE3-254F-87D2-AE12FC1F6A19}" presName="sibTrans" presStyleCnt="0"/>
      <dgm:spPr/>
    </dgm:pt>
    <dgm:pt modelId="{4357CC1F-5FC0-9340-859F-753014A2102C}" type="pres">
      <dgm:prSet presAssocID="{2C22BD0C-A4AE-484A-8E97-44B90CA591CD}" presName="node" presStyleLbl="node1" presStyleIdx="6" presStyleCnt="12">
        <dgm:presLayoutVars>
          <dgm:bulletEnabled val="1"/>
        </dgm:presLayoutVars>
      </dgm:prSet>
      <dgm:spPr/>
    </dgm:pt>
    <dgm:pt modelId="{88276A77-F825-E34C-AE81-17030F3F0566}" type="pres">
      <dgm:prSet presAssocID="{402F3D34-5155-6E42-B3D3-53D6D6E5D36C}" presName="sibTrans" presStyleCnt="0"/>
      <dgm:spPr/>
    </dgm:pt>
    <dgm:pt modelId="{7CA3BB63-8599-1B4D-828F-444DA8C4E7C9}" type="pres">
      <dgm:prSet presAssocID="{A66D2E16-5570-8A4D-9C1E-96B4E61217A0}" presName="node" presStyleLbl="node1" presStyleIdx="7" presStyleCnt="12">
        <dgm:presLayoutVars>
          <dgm:bulletEnabled val="1"/>
        </dgm:presLayoutVars>
      </dgm:prSet>
      <dgm:spPr/>
    </dgm:pt>
    <dgm:pt modelId="{34FCE8D0-4575-6340-838A-319A18AE55C6}" type="pres">
      <dgm:prSet presAssocID="{11256231-7EF5-8A4A-9768-687485DBBB48}" presName="sibTrans" presStyleCnt="0"/>
      <dgm:spPr/>
    </dgm:pt>
    <dgm:pt modelId="{B17A1FE0-3D2A-4040-A601-B3555A8D1755}" type="pres">
      <dgm:prSet presAssocID="{8CDA981A-3778-8846-88FF-731CB2C170C0}" presName="node" presStyleLbl="node1" presStyleIdx="8" presStyleCnt="12">
        <dgm:presLayoutVars>
          <dgm:bulletEnabled val="1"/>
        </dgm:presLayoutVars>
      </dgm:prSet>
      <dgm:spPr/>
    </dgm:pt>
    <dgm:pt modelId="{4E25ECE9-8007-4347-A0C0-03B561E84091}" type="pres">
      <dgm:prSet presAssocID="{C50D8A22-ED20-6549-B69A-8BA04EDBB9F4}" presName="sibTrans" presStyleCnt="0"/>
      <dgm:spPr/>
    </dgm:pt>
    <dgm:pt modelId="{F2D97852-F6D0-AB42-A159-A30D65CE97C0}" type="pres">
      <dgm:prSet presAssocID="{2A8930AC-1A03-A342-A3D9-6807DB2468B5}" presName="node" presStyleLbl="node1" presStyleIdx="9" presStyleCnt="12">
        <dgm:presLayoutVars>
          <dgm:bulletEnabled val="1"/>
        </dgm:presLayoutVars>
      </dgm:prSet>
      <dgm:spPr/>
    </dgm:pt>
    <dgm:pt modelId="{48A1824E-1E09-2642-AF7B-C2FDB3364071}" type="pres">
      <dgm:prSet presAssocID="{620E6929-3E51-2B44-9492-D952CDAD747F}" presName="sibTrans" presStyleCnt="0"/>
      <dgm:spPr/>
    </dgm:pt>
    <dgm:pt modelId="{83975B8A-38BE-B049-B9BD-689F04D0E6FF}" type="pres">
      <dgm:prSet presAssocID="{333A7CD0-3C31-2F4B-897D-5138E6EF9918}" presName="node" presStyleLbl="node1" presStyleIdx="10" presStyleCnt="12">
        <dgm:presLayoutVars>
          <dgm:bulletEnabled val="1"/>
        </dgm:presLayoutVars>
      </dgm:prSet>
      <dgm:spPr/>
    </dgm:pt>
    <dgm:pt modelId="{65650BA3-7D25-234D-BC99-A936B7AB8DEB}" type="pres">
      <dgm:prSet presAssocID="{0A508E7D-50F7-6249-A835-771C4267A13E}" presName="sibTrans" presStyleCnt="0"/>
      <dgm:spPr/>
    </dgm:pt>
    <dgm:pt modelId="{98111DA2-FEEB-DE4A-803F-8BA13C68B4FE}" type="pres">
      <dgm:prSet presAssocID="{69293867-228F-DE4E-A917-C565C946B62C}" presName="node" presStyleLbl="node1" presStyleIdx="11" presStyleCnt="12">
        <dgm:presLayoutVars>
          <dgm:bulletEnabled val="1"/>
        </dgm:presLayoutVars>
      </dgm:prSet>
      <dgm:spPr/>
    </dgm:pt>
  </dgm:ptLst>
  <dgm:cxnLst>
    <dgm:cxn modelId="{F17A2704-40BB-F24D-A176-CC6D75D83D3E}" srcId="{1FBDD0C2-4057-7649-9D39-C595E9BC2DA3}" destId="{333A7CD0-3C31-2F4B-897D-5138E6EF9918}" srcOrd="10" destOrd="0" parTransId="{692FA06F-7856-314D-B005-96EF847A482A}" sibTransId="{0A508E7D-50F7-6249-A835-771C4267A13E}"/>
    <dgm:cxn modelId="{F277C315-A650-F244-B9A2-9AEC1DD2ED96}" srcId="{1FBDD0C2-4057-7649-9D39-C595E9BC2DA3}" destId="{D79B0519-78E2-D246-BD51-835D2DE856EF}" srcOrd="1" destOrd="0" parTransId="{784CD9DC-02FD-2D43-93AE-AECDF712F1AC}" sibTransId="{BB1837DB-4445-514B-B50D-56400288E7FE}"/>
    <dgm:cxn modelId="{E9D7FD1A-9D34-8045-A062-AF4D3B642A9F}" type="presOf" srcId="{8CDA981A-3778-8846-88FF-731CB2C170C0}" destId="{B17A1FE0-3D2A-4040-A601-B3555A8D1755}" srcOrd="0" destOrd="0" presId="urn:microsoft.com/office/officeart/2005/8/layout/default"/>
    <dgm:cxn modelId="{CD817036-82A5-4849-AB5A-3077FE3E93DF}" srcId="{1FBDD0C2-4057-7649-9D39-C595E9BC2DA3}" destId="{69293867-228F-DE4E-A917-C565C946B62C}" srcOrd="11" destOrd="0" parTransId="{465A500C-ED20-3941-9C21-4D4F3D12A928}" sibTransId="{F066ECF3-CE64-B847-977C-113E116A6577}"/>
    <dgm:cxn modelId="{66577F36-F02B-3C4E-91C1-58B78EA6C249}" type="presOf" srcId="{2C22BD0C-A4AE-484A-8E97-44B90CA591CD}" destId="{4357CC1F-5FC0-9340-859F-753014A2102C}" srcOrd="0" destOrd="0" presId="urn:microsoft.com/office/officeart/2005/8/layout/default"/>
    <dgm:cxn modelId="{A84A5C39-BF0F-5E42-BC32-0ABD54A05050}" srcId="{1FBDD0C2-4057-7649-9D39-C595E9BC2DA3}" destId="{8079EDD9-6EEF-3F4F-8BA8-151815C3B082}" srcOrd="4" destOrd="0" parTransId="{5C6CBBCB-E530-C140-9E0F-7A3A3275087B}" sibTransId="{ABF485DE-73DC-8E42-9E70-7E66BFFB2BE9}"/>
    <dgm:cxn modelId="{3792DB40-D87B-CA40-BD6A-321ABF5E2B96}" srcId="{1FBDD0C2-4057-7649-9D39-C595E9BC2DA3}" destId="{2A8930AC-1A03-A342-A3D9-6807DB2468B5}" srcOrd="9" destOrd="0" parTransId="{57B779AC-FDB5-5B44-9E9B-4B6CCE4BD233}" sibTransId="{620E6929-3E51-2B44-9492-D952CDAD747F}"/>
    <dgm:cxn modelId="{D7AFBF5E-033C-D64A-AA49-4C63F3FCEF16}" srcId="{1FBDD0C2-4057-7649-9D39-C595E9BC2DA3}" destId="{A8FA67CA-D2F8-FB47-B90F-DAF2983678A7}" srcOrd="3" destOrd="0" parTransId="{B9544ED6-A3A1-3141-86F6-60B47EC4B2DB}" sibTransId="{5B2540F1-A507-3746-A323-A67C787A8CB8}"/>
    <dgm:cxn modelId="{EB1DBA52-0D29-6D43-B08A-2D2D78B8D327}" srcId="{1FBDD0C2-4057-7649-9D39-C595E9BC2DA3}" destId="{B2C3CAA2-2DC7-4347-A4CF-4A6768D07C5D}" srcOrd="5" destOrd="0" parTransId="{C8EC7299-7963-3646-87F7-9DB3626E7851}" sibTransId="{656C231E-5DE3-254F-87D2-AE12FC1F6A19}"/>
    <dgm:cxn modelId="{C4EB0E58-6ED5-D64F-8957-89BB79CA57B2}" type="presOf" srcId="{94AF10FD-26C9-8F4B-86D5-42622E623BD5}" destId="{65C25FBF-B364-7542-B15B-0A5398C2276C}" srcOrd="0" destOrd="0" presId="urn:microsoft.com/office/officeart/2005/8/layout/default"/>
    <dgm:cxn modelId="{24E83B7C-A5E4-A54E-834E-BF4D0C08F1CB}" type="presOf" srcId="{A8FA67CA-D2F8-FB47-B90F-DAF2983678A7}" destId="{B39A6E3E-A85D-EE45-A5E7-DB4D2DA7BBF1}" srcOrd="0" destOrd="0" presId="urn:microsoft.com/office/officeart/2005/8/layout/default"/>
    <dgm:cxn modelId="{C2426486-6784-5245-822D-D197A6B0B7FC}" srcId="{1FBDD0C2-4057-7649-9D39-C595E9BC2DA3}" destId="{253B617F-7A94-264E-81EE-942A762183CA}" srcOrd="0" destOrd="0" parTransId="{B238E6E3-069E-ED4B-B147-E076E0FA4579}" sibTransId="{2E16E4D7-803A-B841-93AC-22E0956D1CEA}"/>
    <dgm:cxn modelId="{AD5F8193-B24F-4249-985C-84499591A40A}" srcId="{1FBDD0C2-4057-7649-9D39-C595E9BC2DA3}" destId="{A66D2E16-5570-8A4D-9C1E-96B4E61217A0}" srcOrd="7" destOrd="0" parTransId="{023661BF-D55F-8B46-8ADA-435888AC5130}" sibTransId="{11256231-7EF5-8A4A-9768-687485DBBB48}"/>
    <dgm:cxn modelId="{4133FA94-14BA-5347-BBE8-455B952DD8D1}" type="presOf" srcId="{A66D2E16-5570-8A4D-9C1E-96B4E61217A0}" destId="{7CA3BB63-8599-1B4D-828F-444DA8C4E7C9}" srcOrd="0" destOrd="0" presId="urn:microsoft.com/office/officeart/2005/8/layout/default"/>
    <dgm:cxn modelId="{5ADC5E96-5F89-0449-9EE3-16422CF16CEB}" type="presOf" srcId="{B2C3CAA2-2DC7-4347-A4CF-4A6768D07C5D}" destId="{271FBB33-D30D-4A46-B183-1302331BB122}" srcOrd="0" destOrd="0" presId="urn:microsoft.com/office/officeart/2005/8/layout/default"/>
    <dgm:cxn modelId="{EB303C9F-D1D3-EF4C-9FDE-15B3183E9802}" type="presOf" srcId="{1FBDD0C2-4057-7649-9D39-C595E9BC2DA3}" destId="{D995ECC8-6B36-E045-B5B7-022A6C397DF0}" srcOrd="0" destOrd="0" presId="urn:microsoft.com/office/officeart/2005/8/layout/default"/>
    <dgm:cxn modelId="{92F8A4A4-0426-134E-AAA4-9BEEF47947DE}" type="presOf" srcId="{69293867-228F-DE4E-A917-C565C946B62C}" destId="{98111DA2-FEEB-DE4A-803F-8BA13C68B4FE}" srcOrd="0" destOrd="0" presId="urn:microsoft.com/office/officeart/2005/8/layout/default"/>
    <dgm:cxn modelId="{0792B3A7-664A-D240-84EC-5EEDEFAF1A23}" type="presOf" srcId="{8079EDD9-6EEF-3F4F-8BA8-151815C3B082}" destId="{7704826B-B93C-4D4E-A041-94C35AD441C7}" srcOrd="0" destOrd="0" presId="urn:microsoft.com/office/officeart/2005/8/layout/default"/>
    <dgm:cxn modelId="{536772B8-016D-104B-9570-7286A17E00E2}" type="presOf" srcId="{333A7CD0-3C31-2F4B-897D-5138E6EF9918}" destId="{83975B8A-38BE-B049-B9BD-689F04D0E6FF}" srcOrd="0" destOrd="0" presId="urn:microsoft.com/office/officeart/2005/8/layout/default"/>
    <dgm:cxn modelId="{230E11BE-E7B2-FD47-9A1A-682F386DB45F}" type="presOf" srcId="{D79B0519-78E2-D246-BD51-835D2DE856EF}" destId="{5774CEB5-841F-8E4D-AE05-F1794C28CFD3}" srcOrd="0" destOrd="0" presId="urn:microsoft.com/office/officeart/2005/8/layout/default"/>
    <dgm:cxn modelId="{425ADED0-4378-B944-A503-E868B9813587}" srcId="{1FBDD0C2-4057-7649-9D39-C595E9BC2DA3}" destId="{2C22BD0C-A4AE-484A-8E97-44B90CA591CD}" srcOrd="6" destOrd="0" parTransId="{98CF3FF3-8837-2B43-8FE4-5266611F53C7}" sibTransId="{402F3D34-5155-6E42-B3D3-53D6D6E5D36C}"/>
    <dgm:cxn modelId="{257C97D2-18E5-A342-B2EA-F5371184E0D8}" type="presOf" srcId="{2A8930AC-1A03-A342-A3D9-6807DB2468B5}" destId="{F2D97852-F6D0-AB42-A159-A30D65CE97C0}" srcOrd="0" destOrd="0" presId="urn:microsoft.com/office/officeart/2005/8/layout/default"/>
    <dgm:cxn modelId="{EB3ADADD-DBF4-2F43-9A7D-7C169FD16F7A}" type="presOf" srcId="{253B617F-7A94-264E-81EE-942A762183CA}" destId="{8569B94D-7136-2649-B8A3-ED43BC44EE02}" srcOrd="0" destOrd="0" presId="urn:microsoft.com/office/officeart/2005/8/layout/default"/>
    <dgm:cxn modelId="{D3FFB6ED-BF95-324B-8C72-0CBAF1FFC3DD}" srcId="{1FBDD0C2-4057-7649-9D39-C595E9BC2DA3}" destId="{8CDA981A-3778-8846-88FF-731CB2C170C0}" srcOrd="8" destOrd="0" parTransId="{7478D5CF-C15E-1B4B-8A70-B3AA1DC17B1C}" sibTransId="{C50D8A22-ED20-6549-B69A-8BA04EDBB9F4}"/>
    <dgm:cxn modelId="{60F31DFC-07D6-C84D-9A5B-672F32534A79}" srcId="{1FBDD0C2-4057-7649-9D39-C595E9BC2DA3}" destId="{94AF10FD-26C9-8F4B-86D5-42622E623BD5}" srcOrd="2" destOrd="0" parTransId="{E8298ADD-E9C8-A34B-9EFF-0D51FA2E6A51}" sibTransId="{B16DCF66-2CB6-D845-A41E-C2935F3C0C80}"/>
    <dgm:cxn modelId="{A741832E-191E-CB44-B67A-7AF9D5F436EB}" type="presParOf" srcId="{D995ECC8-6B36-E045-B5B7-022A6C397DF0}" destId="{8569B94D-7136-2649-B8A3-ED43BC44EE02}" srcOrd="0" destOrd="0" presId="urn:microsoft.com/office/officeart/2005/8/layout/default"/>
    <dgm:cxn modelId="{DB9D18F2-4CAA-FB43-8584-9730808D059A}" type="presParOf" srcId="{D995ECC8-6B36-E045-B5B7-022A6C397DF0}" destId="{F3996616-DCE5-4B49-8E48-5E2FAE47E87C}" srcOrd="1" destOrd="0" presId="urn:microsoft.com/office/officeart/2005/8/layout/default"/>
    <dgm:cxn modelId="{A2516312-921A-EA40-9BE8-A6F4FF32E57E}" type="presParOf" srcId="{D995ECC8-6B36-E045-B5B7-022A6C397DF0}" destId="{5774CEB5-841F-8E4D-AE05-F1794C28CFD3}" srcOrd="2" destOrd="0" presId="urn:microsoft.com/office/officeart/2005/8/layout/default"/>
    <dgm:cxn modelId="{B0C3BCB8-3626-AD42-8FF1-AC2396F56831}" type="presParOf" srcId="{D995ECC8-6B36-E045-B5B7-022A6C397DF0}" destId="{83B40030-84E5-6E46-9F0B-64523785BC22}" srcOrd="3" destOrd="0" presId="urn:microsoft.com/office/officeart/2005/8/layout/default"/>
    <dgm:cxn modelId="{89680260-E33D-1447-B137-ABB6D5D63175}" type="presParOf" srcId="{D995ECC8-6B36-E045-B5B7-022A6C397DF0}" destId="{65C25FBF-B364-7542-B15B-0A5398C2276C}" srcOrd="4" destOrd="0" presId="urn:microsoft.com/office/officeart/2005/8/layout/default"/>
    <dgm:cxn modelId="{BF97646F-F089-1B41-B3BE-69D67B4FB39A}" type="presParOf" srcId="{D995ECC8-6B36-E045-B5B7-022A6C397DF0}" destId="{800F7A5B-42F9-9E4F-94EB-87F682B7038E}" srcOrd="5" destOrd="0" presId="urn:microsoft.com/office/officeart/2005/8/layout/default"/>
    <dgm:cxn modelId="{0EF9931D-3B72-0347-A78D-C48ADD2D4C5F}" type="presParOf" srcId="{D995ECC8-6B36-E045-B5B7-022A6C397DF0}" destId="{B39A6E3E-A85D-EE45-A5E7-DB4D2DA7BBF1}" srcOrd="6" destOrd="0" presId="urn:microsoft.com/office/officeart/2005/8/layout/default"/>
    <dgm:cxn modelId="{6C85A9A9-EC81-7740-BFC3-731477731611}" type="presParOf" srcId="{D995ECC8-6B36-E045-B5B7-022A6C397DF0}" destId="{C83A2E5F-323D-9A44-95B4-277C4B359E2C}" srcOrd="7" destOrd="0" presId="urn:microsoft.com/office/officeart/2005/8/layout/default"/>
    <dgm:cxn modelId="{A3CD600D-B674-9347-BFA1-0EEBB23642FC}" type="presParOf" srcId="{D995ECC8-6B36-E045-B5B7-022A6C397DF0}" destId="{7704826B-B93C-4D4E-A041-94C35AD441C7}" srcOrd="8" destOrd="0" presId="urn:microsoft.com/office/officeart/2005/8/layout/default"/>
    <dgm:cxn modelId="{E116F892-738D-6140-82DF-F1698D8D3E7A}" type="presParOf" srcId="{D995ECC8-6B36-E045-B5B7-022A6C397DF0}" destId="{51D2A33B-70E2-124E-A629-AA41632E5FDD}" srcOrd="9" destOrd="0" presId="urn:microsoft.com/office/officeart/2005/8/layout/default"/>
    <dgm:cxn modelId="{27F4BEE2-8EBB-1942-8811-66BDB67F5A29}" type="presParOf" srcId="{D995ECC8-6B36-E045-B5B7-022A6C397DF0}" destId="{271FBB33-D30D-4A46-B183-1302331BB122}" srcOrd="10" destOrd="0" presId="urn:microsoft.com/office/officeart/2005/8/layout/default"/>
    <dgm:cxn modelId="{99E95B7A-F38E-4C4C-8DF2-CF5214D972DE}" type="presParOf" srcId="{D995ECC8-6B36-E045-B5B7-022A6C397DF0}" destId="{22D0E45A-5529-CC4A-9D24-76447427984A}" srcOrd="11" destOrd="0" presId="urn:microsoft.com/office/officeart/2005/8/layout/default"/>
    <dgm:cxn modelId="{E0E584F2-EF27-D94D-B6D4-C9FB711450D0}" type="presParOf" srcId="{D995ECC8-6B36-E045-B5B7-022A6C397DF0}" destId="{4357CC1F-5FC0-9340-859F-753014A2102C}" srcOrd="12" destOrd="0" presId="urn:microsoft.com/office/officeart/2005/8/layout/default"/>
    <dgm:cxn modelId="{C48840C0-9B40-CB4A-ACA5-DB4A716A17CA}" type="presParOf" srcId="{D995ECC8-6B36-E045-B5B7-022A6C397DF0}" destId="{88276A77-F825-E34C-AE81-17030F3F0566}" srcOrd="13" destOrd="0" presId="urn:microsoft.com/office/officeart/2005/8/layout/default"/>
    <dgm:cxn modelId="{79C704C9-1380-1A4D-8D52-343786C531B8}" type="presParOf" srcId="{D995ECC8-6B36-E045-B5B7-022A6C397DF0}" destId="{7CA3BB63-8599-1B4D-828F-444DA8C4E7C9}" srcOrd="14" destOrd="0" presId="urn:microsoft.com/office/officeart/2005/8/layout/default"/>
    <dgm:cxn modelId="{63B938B2-5EEC-174E-8B0F-9A5BF0D9488E}" type="presParOf" srcId="{D995ECC8-6B36-E045-B5B7-022A6C397DF0}" destId="{34FCE8D0-4575-6340-838A-319A18AE55C6}" srcOrd="15" destOrd="0" presId="urn:microsoft.com/office/officeart/2005/8/layout/default"/>
    <dgm:cxn modelId="{2849F2A0-34FF-E444-AB10-FA02888292CD}" type="presParOf" srcId="{D995ECC8-6B36-E045-B5B7-022A6C397DF0}" destId="{B17A1FE0-3D2A-4040-A601-B3555A8D1755}" srcOrd="16" destOrd="0" presId="urn:microsoft.com/office/officeart/2005/8/layout/default"/>
    <dgm:cxn modelId="{ED040312-9994-0845-91B2-C7109AC35A94}" type="presParOf" srcId="{D995ECC8-6B36-E045-B5B7-022A6C397DF0}" destId="{4E25ECE9-8007-4347-A0C0-03B561E84091}" srcOrd="17" destOrd="0" presId="urn:microsoft.com/office/officeart/2005/8/layout/default"/>
    <dgm:cxn modelId="{09AA60BE-B1E9-A144-8DEC-5EA00AAC125B}" type="presParOf" srcId="{D995ECC8-6B36-E045-B5B7-022A6C397DF0}" destId="{F2D97852-F6D0-AB42-A159-A30D65CE97C0}" srcOrd="18" destOrd="0" presId="urn:microsoft.com/office/officeart/2005/8/layout/default"/>
    <dgm:cxn modelId="{2007EDBF-A709-464A-BC66-7DF9CDA310C5}" type="presParOf" srcId="{D995ECC8-6B36-E045-B5B7-022A6C397DF0}" destId="{48A1824E-1E09-2642-AF7B-C2FDB3364071}" srcOrd="19" destOrd="0" presId="urn:microsoft.com/office/officeart/2005/8/layout/default"/>
    <dgm:cxn modelId="{CEBA81BB-B293-2B42-B2F1-AF6BC8C5D063}" type="presParOf" srcId="{D995ECC8-6B36-E045-B5B7-022A6C397DF0}" destId="{83975B8A-38BE-B049-B9BD-689F04D0E6FF}" srcOrd="20" destOrd="0" presId="urn:microsoft.com/office/officeart/2005/8/layout/default"/>
    <dgm:cxn modelId="{66F97AC8-B871-CE4D-8830-84EAF0DBAACE}" type="presParOf" srcId="{D995ECC8-6B36-E045-B5B7-022A6C397DF0}" destId="{65650BA3-7D25-234D-BC99-A936B7AB8DEB}" srcOrd="21" destOrd="0" presId="urn:microsoft.com/office/officeart/2005/8/layout/default"/>
    <dgm:cxn modelId="{4E1ADD55-E516-2C47-B3BC-60D12B5B9B85}" type="presParOf" srcId="{D995ECC8-6B36-E045-B5B7-022A6C397DF0}" destId="{98111DA2-FEEB-DE4A-803F-8BA13C68B4FE}" srcOrd="22"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69B94D-7136-2649-B8A3-ED43BC44EE02}">
      <dsp:nvSpPr>
        <dsp:cNvPr id="0" name=""/>
        <dsp:cNvSpPr/>
      </dsp:nvSpPr>
      <dsp:spPr>
        <a:xfrm>
          <a:off x="582645" y="384"/>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solidFill>
                <a:srgbClr val="FFFFFF"/>
              </a:solidFill>
              <a:latin typeface="Lato"/>
              <a:ea typeface="+mn-ea"/>
              <a:cs typeface="+mn-cs"/>
            </a:rPr>
            <a:t>I am being the person I wanted to be</a:t>
          </a:r>
        </a:p>
      </dsp:txBody>
      <dsp:txXfrm>
        <a:off x="582645" y="384"/>
        <a:ext cx="2174490" cy="1304694"/>
      </dsp:txXfrm>
    </dsp:sp>
    <dsp:sp modelId="{5774CEB5-841F-8E4D-AE05-F1794C28CFD3}">
      <dsp:nvSpPr>
        <dsp:cNvPr id="0" name=""/>
        <dsp:cNvSpPr/>
      </dsp:nvSpPr>
      <dsp:spPr>
        <a:xfrm>
          <a:off x="2974584" y="384"/>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a:ea typeface="+mn-ea"/>
              <a:cs typeface="+mn-cs"/>
            </a:rPr>
            <a:t>I'm proud of who I am and the group I am part of</a:t>
          </a:r>
        </a:p>
      </dsp:txBody>
      <dsp:txXfrm>
        <a:off x="2974584" y="384"/>
        <a:ext cx="2174490" cy="1304694"/>
      </dsp:txXfrm>
    </dsp:sp>
    <dsp:sp modelId="{65C25FBF-B364-7542-B15B-0A5398C2276C}">
      <dsp:nvSpPr>
        <dsp:cNvPr id="0" name=""/>
        <dsp:cNvSpPr/>
      </dsp:nvSpPr>
      <dsp:spPr>
        <a:xfrm>
          <a:off x="5366524" y="384"/>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The quality of my work life matters here</a:t>
          </a:r>
        </a:p>
      </dsp:txBody>
      <dsp:txXfrm>
        <a:off x="5366524" y="384"/>
        <a:ext cx="2174490" cy="1304694"/>
      </dsp:txXfrm>
    </dsp:sp>
    <dsp:sp modelId="{B39A6E3E-A85D-EE45-A5E7-DB4D2DA7BBF1}">
      <dsp:nvSpPr>
        <dsp:cNvPr id="0" name=""/>
        <dsp:cNvSpPr/>
      </dsp:nvSpPr>
      <dsp:spPr>
        <a:xfrm>
          <a:off x="7758464" y="384"/>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I feel a sense of belonging </a:t>
          </a:r>
        </a:p>
      </dsp:txBody>
      <dsp:txXfrm>
        <a:off x="7758464" y="384"/>
        <a:ext cx="2174490" cy="1304694"/>
      </dsp:txXfrm>
    </dsp:sp>
    <dsp:sp modelId="{7704826B-B93C-4D4E-A041-94C35AD441C7}">
      <dsp:nvSpPr>
        <dsp:cNvPr id="0" name=""/>
        <dsp:cNvSpPr/>
      </dsp:nvSpPr>
      <dsp:spPr>
        <a:xfrm>
          <a:off x="582645" y="1522527"/>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My voice is heard</a:t>
          </a:r>
        </a:p>
      </dsp:txBody>
      <dsp:txXfrm>
        <a:off x="582645" y="1522527"/>
        <a:ext cx="2174490" cy="1304694"/>
      </dsp:txXfrm>
    </dsp:sp>
    <dsp:sp modelId="{271FBB33-D30D-4A46-B183-1302331BB122}">
      <dsp:nvSpPr>
        <dsp:cNvPr id="0" name=""/>
        <dsp:cNvSpPr/>
      </dsp:nvSpPr>
      <dsp:spPr>
        <a:xfrm>
          <a:off x="2974584" y="1522527"/>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I feel valued</a:t>
          </a:r>
        </a:p>
      </dsp:txBody>
      <dsp:txXfrm>
        <a:off x="2974584" y="1522527"/>
        <a:ext cx="2174490" cy="1304694"/>
      </dsp:txXfrm>
    </dsp:sp>
    <dsp:sp modelId="{4357CC1F-5FC0-9340-859F-753014A2102C}">
      <dsp:nvSpPr>
        <dsp:cNvPr id="0" name=""/>
        <dsp:cNvSpPr/>
      </dsp:nvSpPr>
      <dsp:spPr>
        <a:xfrm>
          <a:off x="5366524" y="1522527"/>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I see my future here</a:t>
          </a:r>
        </a:p>
      </dsp:txBody>
      <dsp:txXfrm>
        <a:off x="5366524" y="1522527"/>
        <a:ext cx="2174490" cy="1304694"/>
      </dsp:txXfrm>
    </dsp:sp>
    <dsp:sp modelId="{7CA3BB63-8599-1B4D-828F-444DA8C4E7C9}">
      <dsp:nvSpPr>
        <dsp:cNvPr id="0" name=""/>
        <dsp:cNvSpPr/>
      </dsp:nvSpPr>
      <dsp:spPr>
        <a:xfrm>
          <a:off x="7758464" y="1522527"/>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I feel like I make an impact</a:t>
          </a:r>
        </a:p>
      </dsp:txBody>
      <dsp:txXfrm>
        <a:off x="7758464" y="1522527"/>
        <a:ext cx="2174490" cy="1304694"/>
      </dsp:txXfrm>
    </dsp:sp>
    <dsp:sp modelId="{B17A1FE0-3D2A-4040-A601-B3555A8D1755}">
      <dsp:nvSpPr>
        <dsp:cNvPr id="0" name=""/>
        <dsp:cNvSpPr/>
      </dsp:nvSpPr>
      <dsp:spPr>
        <a:xfrm>
          <a:off x="582645" y="3044671"/>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a:ea typeface="+mn-ea"/>
              <a:cs typeface="+mn-cs"/>
            </a:rPr>
            <a:t>I am growing and advancing in things that matter to me</a:t>
          </a:r>
        </a:p>
      </dsp:txBody>
      <dsp:txXfrm>
        <a:off x="582645" y="3044671"/>
        <a:ext cx="2174490" cy="1304694"/>
      </dsp:txXfrm>
    </dsp:sp>
    <dsp:sp modelId="{F2D97852-F6D0-AB42-A159-A30D65CE97C0}">
      <dsp:nvSpPr>
        <dsp:cNvPr id="0" name=""/>
        <dsp:cNvSpPr/>
      </dsp:nvSpPr>
      <dsp:spPr>
        <a:xfrm>
          <a:off x="2974584" y="3044671"/>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I can step away from work and engage in other things and people</a:t>
          </a:r>
        </a:p>
      </dsp:txBody>
      <dsp:txXfrm>
        <a:off x="2974584" y="3044671"/>
        <a:ext cx="2174490" cy="1304694"/>
      </dsp:txXfrm>
    </dsp:sp>
    <dsp:sp modelId="{83975B8A-38BE-B049-B9BD-689F04D0E6FF}">
      <dsp:nvSpPr>
        <dsp:cNvPr id="0" name=""/>
        <dsp:cNvSpPr/>
      </dsp:nvSpPr>
      <dsp:spPr>
        <a:xfrm>
          <a:off x="5366524" y="3044671"/>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Leaders have my back</a:t>
          </a:r>
        </a:p>
      </dsp:txBody>
      <dsp:txXfrm>
        <a:off x="5366524" y="3044671"/>
        <a:ext cx="2174490" cy="1304694"/>
      </dsp:txXfrm>
    </dsp:sp>
    <dsp:sp modelId="{98111DA2-FEEB-DE4A-803F-8BA13C68B4FE}">
      <dsp:nvSpPr>
        <dsp:cNvPr id="0" name=""/>
        <dsp:cNvSpPr/>
      </dsp:nvSpPr>
      <dsp:spPr>
        <a:xfrm>
          <a:off x="7758464" y="3044671"/>
          <a:ext cx="2174490" cy="1304694"/>
        </a:xfrm>
        <a:prstGeom prst="rect">
          <a:avLst/>
        </a:prstGeom>
        <a:solidFill>
          <a:srgbClr val="F7891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Lato" panose="020F0502020204030203" pitchFamily="34" charset="77"/>
              <a:ea typeface="+mn-ea"/>
              <a:cs typeface="+mn-cs"/>
            </a:rPr>
            <a:t>The purpose we serve is bigger than us</a:t>
          </a:r>
        </a:p>
      </dsp:txBody>
      <dsp:txXfrm>
        <a:off x="7758464" y="3044671"/>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78FDFA-7FC2-4865-AA89-03439A0D3C29}" type="datetimeFigureOut">
              <a:rPr lang="en-US" smtClean="0"/>
              <a:t>10/31/2024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1F03E-AF42-472D-B54D-74ACDB90B464}" type="slidenum">
              <a:rPr lang="en-US" smtClean="0"/>
              <a:t>‹#›</a:t>
            </a:fld>
            <a:endParaRPr lang="en-US"/>
          </a:p>
        </p:txBody>
      </p:sp>
    </p:spTree>
    <p:extLst>
      <p:ext uri="{BB962C8B-B14F-4D97-AF65-F5344CB8AC3E}">
        <p14:creationId xmlns:p14="http://schemas.microsoft.com/office/powerpoint/2010/main" val="1025397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knowledge.practicingexcellence.com/wp-content/uploads/2024/10/fINAL-Leading-to-Engage-Activation-Guide.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293494e3440_0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3" name="Google Shape;483;g293494e3440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1F03E-AF42-472D-B54D-74ACDB90B4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9577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"Think of someone in your professional life who really lit your fire. What did they do that sparked your motivation and drive?"</a:t>
            </a:r>
          </a:p>
        </p:txBody>
      </p:sp>
      <p:sp>
        <p:nvSpPr>
          <p:cNvPr id="4" name="Slide Number Placeholder 3"/>
          <p:cNvSpPr>
            <a:spLocks noGrp="1"/>
          </p:cNvSpPr>
          <p:nvPr>
            <p:ph type="sldNum" sz="quarter" idx="5"/>
          </p:nvPr>
        </p:nvSpPr>
        <p:spPr/>
        <p:txBody>
          <a:bodyPr/>
          <a:lstStyle/>
          <a:p>
            <a:fld id="{7311F03E-AF42-472D-B54D-74ACDB90B464}" type="slidenum">
              <a:rPr lang="en-US" smtClean="0"/>
              <a:t>8</a:t>
            </a:fld>
            <a:endParaRPr lang="en-US"/>
          </a:p>
        </p:txBody>
      </p:sp>
    </p:spTree>
    <p:extLst>
      <p:ext uri="{BB962C8B-B14F-4D97-AF65-F5344CB8AC3E}">
        <p14:creationId xmlns:p14="http://schemas.microsoft.com/office/powerpoint/2010/main" val="1829766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such a stella program – I’m really, really impressed with the content. It’s cutting edge stuff that leadership experts are just starting to talk about more mainstream, I can guarantee there are ideas in there  you haven’t yet explored, even if you are the most senior leader and it’s available right now in the app. </a:t>
            </a:r>
          </a:p>
        </p:txBody>
      </p:sp>
      <p:sp>
        <p:nvSpPr>
          <p:cNvPr id="4" name="Slide Number Placeholder 3"/>
          <p:cNvSpPr>
            <a:spLocks noGrp="1"/>
          </p:cNvSpPr>
          <p:nvPr>
            <p:ph type="sldNum" sz="quarter" idx="5"/>
          </p:nvPr>
        </p:nvSpPr>
        <p:spPr/>
        <p:txBody>
          <a:bodyPr/>
          <a:lstStyle/>
          <a:p>
            <a:fld id="{7311F03E-AF42-472D-B54D-74ACDB90B464}" type="slidenum">
              <a:rPr lang="en-US" smtClean="0"/>
              <a:t>10</a:t>
            </a:fld>
            <a:endParaRPr lang="en-US"/>
          </a:p>
        </p:txBody>
      </p:sp>
    </p:spTree>
    <p:extLst>
      <p:ext uri="{BB962C8B-B14F-4D97-AF65-F5344CB8AC3E}">
        <p14:creationId xmlns:p14="http://schemas.microsoft.com/office/powerpoint/2010/main" val="1963296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currently 5 parts of the program </a:t>
            </a:r>
          </a:p>
        </p:txBody>
      </p:sp>
      <p:sp>
        <p:nvSpPr>
          <p:cNvPr id="4" name="Slide Number Placeholder 3"/>
          <p:cNvSpPr>
            <a:spLocks noGrp="1"/>
          </p:cNvSpPr>
          <p:nvPr>
            <p:ph type="sldNum" sz="quarter" idx="5"/>
          </p:nvPr>
        </p:nvSpPr>
        <p:spPr/>
        <p:txBody>
          <a:bodyPr/>
          <a:lstStyle/>
          <a:p>
            <a:fld id="{7311F03E-AF42-472D-B54D-74ACDB90B464}" type="slidenum">
              <a:rPr lang="en-US" smtClean="0"/>
              <a:t>11</a:t>
            </a:fld>
            <a:endParaRPr lang="en-US"/>
          </a:p>
        </p:txBody>
      </p:sp>
    </p:spTree>
    <p:extLst>
      <p:ext uri="{BB962C8B-B14F-4D97-AF65-F5344CB8AC3E}">
        <p14:creationId xmlns:p14="http://schemas.microsoft.com/office/powerpoint/2010/main" val="1407485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Part 6 and 7 will be released in 2025 </a:t>
            </a:r>
          </a:p>
        </p:txBody>
      </p:sp>
      <p:sp>
        <p:nvSpPr>
          <p:cNvPr id="4" name="Slide Number Placeholder 3"/>
          <p:cNvSpPr>
            <a:spLocks noGrp="1"/>
          </p:cNvSpPr>
          <p:nvPr>
            <p:ph type="sldNum" sz="quarter" idx="5"/>
          </p:nvPr>
        </p:nvSpPr>
        <p:spPr/>
        <p:txBody>
          <a:bodyPr/>
          <a:lstStyle/>
          <a:p>
            <a:fld id="{7311F03E-AF42-472D-B54D-74ACDB90B464}" type="slidenum">
              <a:rPr lang="en-US" smtClean="0"/>
              <a:t>12</a:t>
            </a:fld>
            <a:endParaRPr lang="en-US"/>
          </a:p>
        </p:txBody>
      </p:sp>
    </p:spTree>
    <p:extLst>
      <p:ext uri="{BB962C8B-B14F-4D97-AF65-F5344CB8AC3E}">
        <p14:creationId xmlns:p14="http://schemas.microsoft.com/office/powerpoint/2010/main" val="3726167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HERTLING, DBA </a:t>
            </a:r>
          </a:p>
          <a:p>
            <a:r>
              <a:rPr lang="en-US" dirty="0"/>
              <a:t>Retired Army LTG, CNN National Security Analyst Author of Growing Physician Leaders </a:t>
            </a:r>
          </a:p>
          <a:p>
            <a:endParaRPr lang="en-US" dirty="0"/>
          </a:p>
          <a:p>
            <a:r>
              <a:rPr lang="en-US" dirty="0"/>
              <a:t>To know this guy is truly to love him. </a:t>
            </a:r>
          </a:p>
          <a:p>
            <a:endParaRPr lang="en-US" dirty="0"/>
          </a:p>
          <a:p>
            <a:r>
              <a:rPr lang="en-US" dirty="0"/>
              <a:t>Mark Hertling is a retired lieutenant general who served in the United States army for 38 years, You may have seen him on TV as he is currently both a national security and military analyst for CNN and adjunct professor at </a:t>
            </a:r>
            <a:r>
              <a:rPr lang="en-US" dirty="0" err="1"/>
              <a:t>Crummer</a:t>
            </a:r>
            <a:r>
              <a:rPr lang="en-US" dirty="0"/>
              <a:t> Graduate School of Business at Rollins College. </a:t>
            </a:r>
          </a:p>
          <a:p>
            <a:endParaRPr lang="en-US" dirty="0"/>
          </a:p>
          <a:p>
            <a:r>
              <a:rPr lang="en-US" dirty="0"/>
              <a:t>He has been a leadership development designer and training for various healthcare organizations, and has focused on coaching healthcare professionals to become better leaders. Over the span of his career, he has held the position of Global Strategy and Leader Development at </a:t>
            </a:r>
            <a:r>
              <a:rPr lang="en-US" dirty="0" err="1"/>
              <a:t>AdventHealth</a:t>
            </a:r>
            <a:r>
              <a:rPr lang="en-US" dirty="0"/>
              <a:t>, authored the book Growing Physician Leaders to transform healthcare through physician leadership, and served as an appointee to the U.S. President's Council on Fitness, Sports, and Nutrition. </a:t>
            </a:r>
          </a:p>
          <a:p>
            <a:endParaRPr lang="en-US" dirty="0"/>
          </a:p>
          <a:p>
            <a:r>
              <a:rPr lang="en-US" dirty="0"/>
              <a:t>His passion is to support leaders in their learning journey and influence them to achieve their goals.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B681F6-108D-426A-AB40-0AB5F2D95B3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6408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FF0000"/>
                </a:solidFill>
              </a:rPr>
              <a:t>Chrisie So let me share our Practicing Excellence kick off video.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B1F4CF-EB70-FB43-AE7F-1BD24021B6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89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going to use the resources and ideas from Mark and the Leading To Engage Certification Program to do some self reflecting, a little bit of sharing and then give you resources and ideas that even if you implemented one today, I promise you </a:t>
            </a:r>
            <a:r>
              <a:rPr lang="en-US" dirty="0" err="1"/>
              <a:t>you</a:t>
            </a:r>
            <a:r>
              <a:rPr lang="en-US" dirty="0"/>
              <a:t> will see an impact in how you show up as a leader. So let’s get to work. </a:t>
            </a:r>
          </a:p>
          <a:p>
            <a:endParaRPr lang="en-US" dirty="0"/>
          </a:p>
          <a:p>
            <a:r>
              <a:rPr lang="en-US" dirty="0"/>
              <a:t>Do me a favor and turn to page 4 in your activation guide: </a:t>
            </a:r>
            <a:r>
              <a:rPr lang="en-US" dirty="0">
                <a:hlinkClick r:id="rId3"/>
              </a:rPr>
              <a:t>fINAL-Leading-to-Engage-Activation-Guide.pdf</a:t>
            </a:r>
            <a:endParaRPr lang="en-US" dirty="0"/>
          </a:p>
        </p:txBody>
      </p:sp>
      <p:sp>
        <p:nvSpPr>
          <p:cNvPr id="4" name="Slide Number Placeholder 3"/>
          <p:cNvSpPr>
            <a:spLocks noGrp="1"/>
          </p:cNvSpPr>
          <p:nvPr>
            <p:ph type="sldNum" sz="quarter" idx="5"/>
          </p:nvPr>
        </p:nvSpPr>
        <p:spPr/>
        <p:txBody>
          <a:bodyPr/>
          <a:lstStyle/>
          <a:p>
            <a:fld id="{7311F03E-AF42-472D-B54D-74ACDB90B464}" type="slidenum">
              <a:rPr lang="en-US" smtClean="0"/>
              <a:t>15</a:t>
            </a:fld>
            <a:endParaRPr lang="en-US"/>
          </a:p>
        </p:txBody>
      </p:sp>
    </p:spTree>
    <p:extLst>
      <p:ext uri="{BB962C8B-B14F-4D97-AF65-F5344CB8AC3E}">
        <p14:creationId xmlns:p14="http://schemas.microsoft.com/office/powerpoint/2010/main" val="2125300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You’re going to see a prompt there How do I inspire others. Take 30 seconds right now and write down your thoughts. You can type this directly into the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when you think about that word inspire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not just about telling people what to do - it's about painting a picture of what's possible that gets people excited to jump 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like connecting the dots for people - helping them see how their daily work fits into something bigger and making them think 'Hey, I can actually do this! What I do here matter!' When you tap into what truly drives people - their hopes, values, and aspirations - that's when they bring their full energy and creativity to the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00000"/>
              </a:solidFill>
              <a:latin typeface="Source Sans Pro Light" panose="020B0403030403020204" pitchFamily="34" charset="0"/>
              <a:ea typeface="Source Sans Pro Light" panose="020B04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00000"/>
                </a:solidFill>
                <a:latin typeface="Source Sans Pro Light" panose="020B0403030403020204" pitchFamily="34" charset="0"/>
                <a:ea typeface="Source Sans Pro Light" panose="020B0403030403020204" pitchFamily="34" charset="0"/>
                <a:cs typeface="+mn-cs"/>
              </a:rPr>
              <a:t>It’s about making someone want to climb a mountain – maybe because they have seen you do it and have instilled within them that you can too. </a:t>
            </a:r>
          </a:p>
        </p:txBody>
      </p:sp>
      <p:sp>
        <p:nvSpPr>
          <p:cNvPr id="373" name="Google Shape;373;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5565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the group come off of mute and share plus use the chat </a:t>
            </a:r>
          </a:p>
        </p:txBody>
      </p:sp>
      <p:sp>
        <p:nvSpPr>
          <p:cNvPr id="4" name="Slide Number Placeholder 3"/>
          <p:cNvSpPr>
            <a:spLocks noGrp="1"/>
          </p:cNvSpPr>
          <p:nvPr>
            <p:ph type="sldNum" sz="quarter" idx="5"/>
          </p:nvPr>
        </p:nvSpPr>
        <p:spPr/>
        <p:txBody>
          <a:bodyPr/>
          <a:lstStyle/>
          <a:p>
            <a:fld id="{7311F03E-AF42-472D-B54D-74ACDB90B464}" type="slidenum">
              <a:rPr lang="en-US" smtClean="0"/>
              <a:t>17</a:t>
            </a:fld>
            <a:endParaRPr lang="en-US"/>
          </a:p>
        </p:txBody>
      </p:sp>
    </p:spTree>
    <p:extLst>
      <p:ext uri="{BB962C8B-B14F-4D97-AF65-F5344CB8AC3E}">
        <p14:creationId xmlns:p14="http://schemas.microsoft.com/office/powerpoint/2010/main" val="4241819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asked you how to do you inspire others? </a:t>
            </a:r>
          </a:p>
          <a:p>
            <a:r>
              <a:rPr lang="en-US" dirty="0"/>
              <a:t>Those answers you see in your box and we just discussed, these are leadership habits that you do daily – these are what make you unique as a leader and you can’t lose sight of these when you get stressed, when you get busy, when a challenge pops up. Go ahead and on that same box, you can type LEADERSHIP HABITS TO START TODAY. We’re going to repeat this exercise three more times but before we do, it’s so important that you walk away with tangible tools you can use to form these inspirational leadership habits. </a:t>
            </a:r>
          </a:p>
        </p:txBody>
      </p:sp>
      <p:sp>
        <p:nvSpPr>
          <p:cNvPr id="4" name="Slide Number Placeholder 3"/>
          <p:cNvSpPr>
            <a:spLocks noGrp="1"/>
          </p:cNvSpPr>
          <p:nvPr>
            <p:ph type="sldNum" sz="quarter" idx="5"/>
          </p:nvPr>
        </p:nvSpPr>
        <p:spPr/>
        <p:txBody>
          <a:bodyPr/>
          <a:lstStyle/>
          <a:p>
            <a:fld id="{7311F03E-AF42-472D-B54D-74ACDB90B464}" type="slidenum">
              <a:rPr lang="en-US" smtClean="0"/>
              <a:t>18</a:t>
            </a:fld>
            <a:endParaRPr lang="en-US"/>
          </a:p>
        </p:txBody>
      </p:sp>
    </p:spTree>
    <p:extLst>
      <p:ext uri="{BB962C8B-B14F-4D97-AF65-F5344CB8AC3E}">
        <p14:creationId xmlns:p14="http://schemas.microsoft.com/office/powerpoint/2010/main" val="3383230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934cff1ca7_0_3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2934cff1ca7_0_3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Here are some you take today! </a:t>
            </a:r>
          </a:p>
          <a:p>
            <a:pPr marL="171450" lvl="0" indent="-171450" algn="l" rtl="0">
              <a:spcBef>
                <a:spcPts val="0"/>
              </a:spcBef>
              <a:spcAft>
                <a:spcPts val="0"/>
              </a:spcAft>
              <a:buFont typeface="Arial" panose="020B0604020202020204" pitchFamily="34" charset="0"/>
              <a:buChar char="•"/>
            </a:pPr>
            <a:r>
              <a:rPr lang="en-US" b="1" dirty="0"/>
              <a:t>Link individual contribution to the success of the team </a:t>
            </a:r>
            <a:r>
              <a:rPr lang="en-US" dirty="0"/>
              <a:t>– help each team member see how their work fits into the overall mission </a:t>
            </a:r>
          </a:p>
          <a:p>
            <a:pPr marL="171450" lvl="0" indent="-171450" algn="l" rtl="0">
              <a:spcBef>
                <a:spcPts val="0"/>
              </a:spcBef>
              <a:spcAft>
                <a:spcPts val="0"/>
              </a:spcAft>
              <a:buFont typeface="Arial" panose="020B0604020202020204" pitchFamily="34" charset="0"/>
              <a:buChar char="•"/>
            </a:pPr>
            <a:r>
              <a:rPr lang="en-US" b="1" dirty="0"/>
              <a:t>Lead by overexaggerated examples - Demonstrate the behaviors you want to see, and be the best at them – </a:t>
            </a:r>
            <a:r>
              <a:rPr lang="en-US" b="0" dirty="0"/>
              <a:t>if you want your team to bring a positive attitude to work, you better bring the MOST positive outlook to work. If you want your team to put their family first, they better see you making an exaggerated effort to put yours first and work second </a:t>
            </a:r>
          </a:p>
          <a:p>
            <a:pPr marL="171450" indent="-171450">
              <a:buFont typeface="Arial" panose="020B0604020202020204" pitchFamily="34" charset="0"/>
              <a:buChar char="•"/>
            </a:pPr>
            <a:r>
              <a:rPr lang="en-US" b="1" dirty="0"/>
              <a:t>Set Short-Term Wins – and celebrate small victories – an inspirational leader </a:t>
            </a:r>
            <a:r>
              <a:rPr lang="en-US" dirty="0"/>
              <a:t>Create momentum by setting goals that can be achieved today or within the week, helping the team feel a sense of accomplishment quickly. </a:t>
            </a:r>
            <a:r>
              <a:rPr lang="en-US" b="1" dirty="0"/>
              <a:t>Celebrate these small victories</a:t>
            </a:r>
            <a:r>
              <a:rPr lang="en-US" dirty="0"/>
              <a:t> to keep morale high and you will maintain momentum toward larger goals. Recognize people in meaningful ways – I grabbed you a coffee this morning because I realize that we talked about getting our charting done before 5:00 and I can tell yesterday you made the effort and got it done! </a:t>
            </a:r>
          </a:p>
          <a:p>
            <a:pPr marL="171450" lvl="0" indent="-171450" algn="l" rtl="0">
              <a:spcBef>
                <a:spcPts val="0"/>
              </a:spcBef>
              <a:spcAft>
                <a:spcPts val="0"/>
              </a:spcAft>
              <a:buFont typeface="Arial" panose="020B0604020202020204" pitchFamily="34" charset="0"/>
              <a:buChar char="•"/>
            </a:pPr>
            <a:endParaRPr lang="en-US" b="0" dirty="0"/>
          </a:p>
          <a:p>
            <a:pPr marL="171450" lvl="0" indent="-171450" algn="l" rtl="0">
              <a:spcBef>
                <a:spcPts val="0"/>
              </a:spcBef>
              <a:spcAft>
                <a:spcPts val="0"/>
              </a:spcAft>
              <a:buFont typeface="Arial" panose="020B0604020202020204" pitchFamily="34" charset="0"/>
              <a:buChar char="•"/>
            </a:pPr>
            <a:r>
              <a:rPr lang="en-US" b="0" dirty="0"/>
              <a:t>Now when you see the bullets under workbook support, these are pulled from a LTE workbook that we’ll give you access today and also pulled out so they are handy and easy to use today in your AG</a:t>
            </a:r>
          </a:p>
          <a:p>
            <a:pPr marL="171450" lvl="0" indent="-171450" algn="l" rtl="0">
              <a:spcBef>
                <a:spcPts val="0"/>
              </a:spcBef>
              <a:spcAft>
                <a:spcPts val="0"/>
              </a:spcAft>
              <a:buFont typeface="Arial" panose="020B0604020202020204" pitchFamily="34" charset="0"/>
              <a:buChar char="•"/>
            </a:pPr>
            <a:endParaRPr lang="en-US" b="1"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Listening – Determining Team Moral  and Finding your Teams needs </a:t>
            </a:r>
          </a:p>
          <a:p>
            <a:pPr marL="0" lvl="0" indent="0" algn="l" rtl="0">
              <a:spcBef>
                <a:spcPts val="0"/>
              </a:spcBef>
              <a:spcAft>
                <a:spcPts val="0"/>
              </a:spcAft>
              <a:buNone/>
            </a:pPr>
            <a:r>
              <a:rPr lang="en-US" dirty="0"/>
              <a:t>Part 5 lead: Understanding motivation </a:t>
            </a:r>
          </a:p>
          <a:p>
            <a:pPr marL="0" lvl="0" indent="0" algn="l" rtl="0">
              <a:spcBef>
                <a:spcPts val="0"/>
              </a:spcBef>
              <a:spcAft>
                <a:spcPts val="0"/>
              </a:spcAft>
              <a:buNone/>
            </a:pPr>
            <a:r>
              <a:rPr lang="en-US" dirty="0"/>
              <a:t>Modeling behaviors </a:t>
            </a:r>
          </a:p>
          <a:p>
            <a:pPr marL="0" lvl="0" indent="0" algn="l" rtl="0">
              <a:spcBef>
                <a:spcPts val="0"/>
              </a:spcBef>
              <a:spcAft>
                <a:spcPts val="0"/>
              </a:spcAft>
              <a:buNone/>
            </a:pPr>
            <a:r>
              <a:rPr lang="en-US" dirty="0"/>
              <a:t>Spreading good ideas </a:t>
            </a:r>
          </a:p>
          <a:p>
            <a:pPr marL="0" lvl="0" indent="0" algn="l" rtl="0">
              <a:spcBef>
                <a:spcPts val="0"/>
              </a:spcBef>
              <a:spcAft>
                <a:spcPts val="0"/>
              </a:spcAft>
              <a:buNone/>
            </a:pPr>
            <a:r>
              <a:rPr lang="en-US" dirty="0"/>
              <a:t>Optimism and hope </a:t>
            </a:r>
          </a:p>
          <a:p>
            <a:pPr marL="0" lvl="0" indent="0" algn="l" rtl="0">
              <a:spcBef>
                <a:spcPts val="0"/>
              </a:spcBef>
              <a:spcAft>
                <a:spcPts val="0"/>
              </a:spcAft>
              <a:buNone/>
            </a:pPr>
            <a:r>
              <a:rPr lang="en-US" dirty="0"/>
              <a:t>Link all of these </a:t>
            </a:r>
          </a:p>
          <a:p>
            <a:pPr marL="0" lvl="0" indent="0" algn="l" rtl="0">
              <a:spcBef>
                <a:spcPts val="0"/>
              </a:spcBef>
              <a:spcAft>
                <a:spcPts val="0"/>
              </a:spcAft>
              <a:buNone/>
            </a:pP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first up. Start integrating this into your weekly or daily huddles – what is something that you want fixed that’s not getting enough attention from me?</a:t>
            </a:r>
          </a:p>
          <a:p>
            <a:r>
              <a:rPr lang="en-US" dirty="0"/>
              <a:t>Based off the level of psychological safety you might get no answers at first, but keep trying and see how this question starts to transform the conversation. </a:t>
            </a:r>
          </a:p>
        </p:txBody>
      </p:sp>
      <p:sp>
        <p:nvSpPr>
          <p:cNvPr id="4" name="Slide Number Placeholder 3"/>
          <p:cNvSpPr>
            <a:spLocks noGrp="1"/>
          </p:cNvSpPr>
          <p:nvPr>
            <p:ph type="sldNum" sz="quarter" idx="5"/>
          </p:nvPr>
        </p:nvSpPr>
        <p:spPr/>
        <p:txBody>
          <a:bodyPr/>
          <a:lstStyle/>
          <a:p>
            <a:fld id="{7311F03E-AF42-472D-B54D-74ACDB90B464}" type="slidenum">
              <a:rPr lang="en-US" smtClean="0"/>
              <a:t>20</a:t>
            </a:fld>
            <a:endParaRPr lang="en-US"/>
          </a:p>
        </p:txBody>
      </p:sp>
    </p:spTree>
    <p:extLst>
      <p:ext uri="{BB962C8B-B14F-4D97-AF65-F5344CB8AC3E}">
        <p14:creationId xmlns:p14="http://schemas.microsoft.com/office/powerpoint/2010/main" val="4000898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Becoming a grateful leader. Inspirational leaders express gratitude OFTEN. I’m sure you have your go </a:t>
            </a:r>
            <a:r>
              <a:rPr lang="en-US" dirty="0" err="1"/>
              <a:t>tos</a:t>
            </a:r>
            <a:r>
              <a:rPr lang="en-US" dirty="0"/>
              <a:t> and we’ve given you a list that hopefully gives you some new ideas. </a:t>
            </a:r>
          </a:p>
        </p:txBody>
      </p:sp>
      <p:sp>
        <p:nvSpPr>
          <p:cNvPr id="4" name="Slide Number Placeholder 3"/>
          <p:cNvSpPr>
            <a:spLocks noGrp="1"/>
          </p:cNvSpPr>
          <p:nvPr>
            <p:ph type="sldNum" sz="quarter" idx="5"/>
          </p:nvPr>
        </p:nvSpPr>
        <p:spPr/>
        <p:txBody>
          <a:bodyPr/>
          <a:lstStyle/>
          <a:p>
            <a:fld id="{7311F03E-AF42-472D-B54D-74ACDB90B464}" type="slidenum">
              <a:rPr lang="en-US" smtClean="0"/>
              <a:t>21</a:t>
            </a:fld>
            <a:endParaRPr lang="en-US"/>
          </a:p>
        </p:txBody>
      </p:sp>
    </p:spTree>
    <p:extLst>
      <p:ext uri="{BB962C8B-B14F-4D97-AF65-F5344CB8AC3E}">
        <p14:creationId xmlns:p14="http://schemas.microsoft.com/office/powerpoint/2010/main" val="1531694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Psychological safety on your team is crucial for you to be a leader that inspires greatness. I encourage you to pulse check psychological safety on your team. We’ve made it easy by having the questions – load this into a survey monkey or print and have people hand write and drop into a suggestions box. Do this often – at least once a year. You as a leader do not want to let this slip. </a:t>
            </a:r>
          </a:p>
        </p:txBody>
      </p:sp>
      <p:sp>
        <p:nvSpPr>
          <p:cNvPr id="4" name="Slide Number Placeholder 3"/>
          <p:cNvSpPr>
            <a:spLocks noGrp="1"/>
          </p:cNvSpPr>
          <p:nvPr>
            <p:ph type="sldNum" sz="quarter" idx="5"/>
          </p:nvPr>
        </p:nvSpPr>
        <p:spPr/>
        <p:txBody>
          <a:bodyPr/>
          <a:lstStyle/>
          <a:p>
            <a:fld id="{7311F03E-AF42-472D-B54D-74ACDB90B464}" type="slidenum">
              <a:rPr lang="en-US" smtClean="0"/>
              <a:t>22</a:t>
            </a:fld>
            <a:endParaRPr lang="en-US"/>
          </a:p>
        </p:txBody>
      </p:sp>
    </p:spTree>
    <p:extLst>
      <p:ext uri="{BB962C8B-B14F-4D97-AF65-F5344CB8AC3E}">
        <p14:creationId xmlns:p14="http://schemas.microsoft.com/office/powerpoint/2010/main" val="2518016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00000"/>
                </a:solidFill>
                <a:latin typeface="Source Sans Pro Light" panose="020B0403030403020204" pitchFamily="34" charset="0"/>
                <a:ea typeface="Source Sans Pro Light" panose="020B0403030403020204" pitchFamily="34" charset="0"/>
                <a:cs typeface="+mn-cs"/>
              </a:rPr>
              <a:t>Alright turning back to page 5 on your guide we’re going to do some reflection on this question. Take 30 seconds and write down what areas do you need to grow or improve to become a more effective leader?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00000"/>
              </a:solidFill>
              <a:latin typeface="Source Sans Pro Light" panose="020B0403030403020204" pitchFamily="34" charset="0"/>
              <a:ea typeface="Source Sans Pro Light" panose="020B0403030403020204" pitchFamily="34" charset="0"/>
              <a:cs typeface="+mn-cs"/>
            </a:endParaRPr>
          </a:p>
        </p:txBody>
      </p:sp>
      <p:sp>
        <p:nvSpPr>
          <p:cNvPr id="373" name="Google Shape;373;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3007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the group come off of mute and share plus use the chat </a:t>
            </a:r>
          </a:p>
          <a:p>
            <a:endParaRPr lang="en-US"/>
          </a:p>
        </p:txBody>
      </p:sp>
      <p:sp>
        <p:nvSpPr>
          <p:cNvPr id="4" name="Slide Number Placeholder 3"/>
          <p:cNvSpPr>
            <a:spLocks noGrp="1"/>
          </p:cNvSpPr>
          <p:nvPr>
            <p:ph type="sldNum" sz="quarter" idx="5"/>
          </p:nvPr>
        </p:nvSpPr>
        <p:spPr/>
        <p:txBody>
          <a:bodyPr/>
          <a:lstStyle/>
          <a:p>
            <a:fld id="{7311F03E-AF42-472D-B54D-74ACDB90B464}" type="slidenum">
              <a:rPr lang="en-US" smtClean="0"/>
              <a:t>24</a:t>
            </a:fld>
            <a:endParaRPr lang="en-US"/>
          </a:p>
        </p:txBody>
      </p:sp>
    </p:spTree>
    <p:extLst>
      <p:ext uri="{BB962C8B-B14F-4D97-AF65-F5344CB8AC3E}">
        <p14:creationId xmlns:p14="http://schemas.microsoft.com/office/powerpoint/2010/main" val="912625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asked you </a:t>
            </a:r>
            <a:r>
              <a:rPr kumimoji="0" lang="en-US" sz="1200" b="0" i="0" u="none" strike="noStrike" kern="0" cap="none" spc="0" normalizeH="0" baseline="0" noProof="0" dirty="0">
                <a:ln>
                  <a:noFill/>
                </a:ln>
                <a:solidFill>
                  <a:srgbClr val="000000"/>
                </a:solidFill>
                <a:effectLst/>
                <a:uLnTx/>
                <a:uFillTx/>
                <a:latin typeface="Lato Black" panose="020F0502020204030203" pitchFamily="34" charset="0"/>
                <a:ea typeface="Lato Black" panose="020F0502020204030203" pitchFamily="34" charset="0"/>
                <a:cs typeface="Lato Black" panose="020F0502020204030203" pitchFamily="34" charset="0"/>
                <a:sym typeface="Lato Black"/>
              </a:rPr>
              <a:t>In what areas do I need to grow or improve to become a more effective leader?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Those answer are the </a:t>
            </a:r>
            <a:r>
              <a:rPr lang="en-US" sz="1200" b="1" kern="0" dirty="0" err="1">
                <a:solidFill>
                  <a:srgbClr val="F7891D"/>
                </a:solidFill>
                <a:latin typeface="Lato"/>
                <a:ea typeface="Lato"/>
                <a:cs typeface="Lato"/>
                <a:sym typeface="Lato"/>
              </a:rPr>
              <a:t>THE</a:t>
            </a:r>
            <a:r>
              <a:rPr lang="en-US" sz="1200" b="1" kern="0" dirty="0">
                <a:solidFill>
                  <a:srgbClr val="F7891D"/>
                </a:solidFill>
                <a:latin typeface="Lato"/>
                <a:ea typeface="Lato"/>
                <a:cs typeface="Lato"/>
                <a:sym typeface="Lato"/>
              </a:rPr>
              <a:t> ACTIONS THAT ALIGN WITH THE LEADER I WANT TO 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rgbClr val="F7891D"/>
                </a:solidFill>
                <a:latin typeface="Lato"/>
                <a:ea typeface="Lato"/>
                <a:cs typeface="Lato"/>
                <a:sym typeface="Lato"/>
              </a:rPr>
              <a:t>These are the things that matter to you. That you value. That when you are looking to invest in your own development as a leader for the good of the team you need to turn to </a:t>
            </a:r>
          </a:p>
          <a:p>
            <a:endParaRPr lang="en-US" dirty="0"/>
          </a:p>
        </p:txBody>
      </p:sp>
      <p:sp>
        <p:nvSpPr>
          <p:cNvPr id="4" name="Slide Number Placeholder 3"/>
          <p:cNvSpPr>
            <a:spLocks noGrp="1"/>
          </p:cNvSpPr>
          <p:nvPr>
            <p:ph type="sldNum" sz="quarter" idx="5"/>
          </p:nvPr>
        </p:nvSpPr>
        <p:spPr/>
        <p:txBody>
          <a:bodyPr/>
          <a:lstStyle/>
          <a:p>
            <a:fld id="{7311F03E-AF42-472D-B54D-74ACDB90B464}" type="slidenum">
              <a:rPr lang="en-US" smtClean="0"/>
              <a:t>25</a:t>
            </a:fld>
            <a:endParaRPr lang="en-US"/>
          </a:p>
        </p:txBody>
      </p:sp>
    </p:spTree>
    <p:extLst>
      <p:ext uri="{BB962C8B-B14F-4D97-AF65-F5344CB8AC3E}">
        <p14:creationId xmlns:p14="http://schemas.microsoft.com/office/powerpoint/2010/main" val="3755593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934cff1ca7_0_3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2934cff1ca7_0_3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is long term. The actions we take fueled by the belief we have in ourselves. Inside Out 2 reference. Those beliefs will fuel our actions. </a:t>
            </a:r>
          </a:p>
          <a:p>
            <a:pPr marL="0" lvl="0" indent="0" algn="l" rtl="0">
              <a:spcBef>
                <a:spcPts val="0"/>
              </a:spcBef>
              <a:spcAft>
                <a:spcPts val="0"/>
              </a:spcAft>
              <a:buNone/>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0" dirty="0">
                <a:solidFill>
                  <a:srgbClr val="000000"/>
                </a:solidFill>
                <a:latin typeface="Lato"/>
                <a:ea typeface="Lato"/>
                <a:cs typeface="Lato"/>
                <a:sym typeface="Lato"/>
              </a:rPr>
              <a:t>Implement one self-development ritual that you do every week, no matter what – </a:t>
            </a:r>
            <a:r>
              <a:rPr lang="en-US" sz="1200" kern="0" dirty="0">
                <a:solidFill>
                  <a:srgbClr val="000000"/>
                </a:solidFill>
                <a:latin typeface="Lato"/>
                <a:ea typeface="Lato"/>
                <a:cs typeface="Lato"/>
                <a:sym typeface="Lato"/>
              </a:rPr>
              <a:t>this is important for a couple of reasons, if you can do this, your team can do this and you can help support it because you see how helpful the experience is. Where energy goes, energy flows. If you are focusing your energy on crime junkie podcast every day of the week in your commute from work instead of Mel Robbins or Simon Sinek or some other self-development area, that’s where your head space is going to be and you’re not doing the actions that align with where you say you want to grow and improve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0" dirty="0">
                <a:solidFill>
                  <a:srgbClr val="000000"/>
                </a:solidFill>
                <a:latin typeface="Lato"/>
                <a:ea typeface="Lato"/>
                <a:cs typeface="Lato"/>
                <a:sym typeface="Lato"/>
              </a:rPr>
              <a:t>Find your strengths and focus on developing them </a:t>
            </a:r>
            <a:r>
              <a:rPr lang="en-US" sz="1200" kern="0" dirty="0">
                <a:solidFill>
                  <a:srgbClr val="000000"/>
                </a:solidFill>
                <a:latin typeface="Lato"/>
                <a:ea typeface="Lato"/>
                <a:cs typeface="Lato"/>
                <a:sym typeface="Lato"/>
              </a:rPr>
              <a:t>– I know we just had you focusing a on where you want to grow and improve and that might have spurred thoughts about what you’re not feeling good about but I’ll challenge you to think that the reason why you care about these is because they are what you value and by finding your strengths and focusing on them, you’re going to connect with the things that you value and this will help you become the leader you want to be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0" dirty="0">
                <a:solidFill>
                  <a:srgbClr val="000000"/>
                </a:solidFill>
                <a:latin typeface="Lato"/>
                <a:ea typeface="Lato"/>
                <a:cs typeface="Lato"/>
                <a:sym typeface="Lato"/>
              </a:rPr>
              <a:t>Pull from what you idol </a:t>
            </a:r>
            <a:r>
              <a:rPr lang="en-US" sz="1200" kern="0" dirty="0">
                <a:solidFill>
                  <a:srgbClr val="000000"/>
                </a:solidFill>
                <a:latin typeface="Lato"/>
                <a:ea typeface="Lato"/>
                <a:cs typeface="Lato"/>
                <a:sym typeface="Lato"/>
              </a:rPr>
              <a:t>- If you see things like I want to be a better listener, I want to know more about pay by performance or market trends to lead my teams better – find someone whether an expert in your field or a peer you see do this well and learn what they know.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0" dirty="0">
              <a:solidFill>
                <a:srgbClr val="000000"/>
              </a:solidFill>
              <a:latin typeface="Lato"/>
              <a:ea typeface="Lato"/>
              <a:cs typeface="Lato"/>
              <a:sym typeface="Lato"/>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459785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your workbook support to help your actions align with being the more effective leader you can be. </a:t>
            </a:r>
          </a:p>
          <a:p>
            <a:endParaRPr lang="en-US" dirty="0"/>
          </a:p>
          <a:p>
            <a:r>
              <a:rPr lang="en-US" dirty="0"/>
              <a:t>Five proven tactics that level-headed leaders adopt and make a part of the way they lead </a:t>
            </a:r>
          </a:p>
        </p:txBody>
      </p:sp>
      <p:sp>
        <p:nvSpPr>
          <p:cNvPr id="4" name="Slide Number Placeholder 3"/>
          <p:cNvSpPr>
            <a:spLocks noGrp="1"/>
          </p:cNvSpPr>
          <p:nvPr>
            <p:ph type="sldNum" sz="quarter" idx="5"/>
          </p:nvPr>
        </p:nvSpPr>
        <p:spPr/>
        <p:txBody>
          <a:bodyPr/>
          <a:lstStyle/>
          <a:p>
            <a:fld id="{7311F03E-AF42-472D-B54D-74ACDB90B464}" type="slidenum">
              <a:rPr lang="en-US" smtClean="0"/>
              <a:t>27</a:t>
            </a:fld>
            <a:endParaRPr lang="en-US"/>
          </a:p>
        </p:txBody>
      </p:sp>
    </p:spTree>
    <p:extLst>
      <p:ext uri="{BB962C8B-B14F-4D97-AF65-F5344CB8AC3E}">
        <p14:creationId xmlns:p14="http://schemas.microsoft.com/office/powerpoint/2010/main" val="3843077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Leadership by Walking around – this is just like it sounds. Get out there on the floor and observe what’s happening. Go back to old fashioned rounding and mix it up from your norm by using these helpful questions we’ve included here. The best way to have your team trust you and for you to be able to grow yourself and your team is by being visible and listening to them. This cannot be stressed enough. </a:t>
            </a:r>
          </a:p>
        </p:txBody>
      </p:sp>
      <p:sp>
        <p:nvSpPr>
          <p:cNvPr id="4" name="Slide Number Placeholder 3"/>
          <p:cNvSpPr>
            <a:spLocks noGrp="1"/>
          </p:cNvSpPr>
          <p:nvPr>
            <p:ph type="sldNum" sz="quarter" idx="5"/>
          </p:nvPr>
        </p:nvSpPr>
        <p:spPr/>
        <p:txBody>
          <a:bodyPr/>
          <a:lstStyle/>
          <a:p>
            <a:fld id="{7311F03E-AF42-472D-B54D-74ACDB90B464}" type="slidenum">
              <a:rPr lang="en-US" smtClean="0"/>
              <a:t>28</a:t>
            </a:fld>
            <a:endParaRPr lang="en-US"/>
          </a:p>
        </p:txBody>
      </p:sp>
    </p:spTree>
    <p:extLst>
      <p:ext uri="{BB962C8B-B14F-4D97-AF65-F5344CB8AC3E}">
        <p14:creationId xmlns:p14="http://schemas.microsoft.com/office/powerpoint/2010/main" val="3770190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 360 – How will you know what areas you need to grow in, if you never ask for feedback and your team is the best place to get feedback because they are the recipients of where you have and still need development as a leader. As a leader, I like to do this once a year. This feedback is just essential for my growth and development and for the teams success. I’ve also experienced leadership where I say man I really wish my leader would ask and truly receive some feedback for their </a:t>
            </a:r>
            <a:r>
              <a:rPr lang="en-US" dirty="0" err="1"/>
              <a:t>blindspots</a:t>
            </a:r>
            <a:r>
              <a:rPr lang="en-US" dirty="0"/>
              <a:t> so this is not just for you </a:t>
            </a:r>
          </a:p>
        </p:txBody>
      </p:sp>
      <p:sp>
        <p:nvSpPr>
          <p:cNvPr id="4" name="Slide Number Placeholder 3"/>
          <p:cNvSpPr>
            <a:spLocks noGrp="1"/>
          </p:cNvSpPr>
          <p:nvPr>
            <p:ph type="sldNum" sz="quarter" idx="5"/>
          </p:nvPr>
        </p:nvSpPr>
        <p:spPr/>
        <p:txBody>
          <a:bodyPr/>
          <a:lstStyle/>
          <a:p>
            <a:fld id="{7311F03E-AF42-472D-B54D-74ACDB90B464}" type="slidenum">
              <a:rPr lang="en-US" smtClean="0"/>
              <a:t>29</a:t>
            </a:fld>
            <a:endParaRPr lang="en-US"/>
          </a:p>
        </p:txBody>
      </p:sp>
    </p:spTree>
    <p:extLst>
      <p:ext uri="{BB962C8B-B14F-4D97-AF65-F5344CB8AC3E}">
        <p14:creationId xmlns:p14="http://schemas.microsoft.com/office/powerpoint/2010/main" val="1210204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Gooing</a:t>
            </a:r>
            <a:r>
              <a:rPr lang="en-US" dirty="0"/>
              <a:t> back to our reflection boxes: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said Inspiration is the spark that makes someone want to climb the mountain well Empowerment is giving them the rope, training, and authority to actually climb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00000"/>
              </a:solidFill>
              <a:latin typeface="Source Sans Pro Light" panose="020B0403030403020204" pitchFamily="34" charset="0"/>
              <a:ea typeface="Source Sans Pro Light" panose="020B0403030403020204" pitchFamily="34" charset="0"/>
              <a:cs typeface="+mn-cs"/>
            </a:endParaRPr>
          </a:p>
          <a:p>
            <a:r>
              <a:rPr lang="en-US" dirty="0"/>
              <a:t>Think of it like handing someone the keys to a car - but not just the keys, right? You make sure they have a full tank of gas, a clear map, and the confidence to drive.</a:t>
            </a:r>
          </a:p>
          <a:p>
            <a:r>
              <a:rPr lang="en-US" dirty="0"/>
              <a:t>Being an empowering leader isn't about just telling people 'You've got this!' and walking away. It's about rolling up your sleeves and setting them up for success - giving them the tools, the authority, and yes, the actual power to make things happen. It's clearing the roadblocks before they hit them and building a path where they can really shine. When you do it right, you're not just delegating tasks - you're building people up so they can tackle bigger challenges on their own."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00000"/>
              </a:solidFill>
              <a:latin typeface="Source Sans Pro Light" panose="020B0403030403020204" pitchFamily="34" charset="0"/>
              <a:ea typeface="Source Sans Pro Light" panose="020B04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00000"/>
                </a:solidFill>
                <a:latin typeface="Source Sans Pro Light" panose="020B0403030403020204" pitchFamily="34" charset="0"/>
                <a:ea typeface="Source Sans Pro Light" panose="020B0403030403020204" pitchFamily="34" charset="0"/>
                <a:cs typeface="+mn-cs"/>
              </a:rPr>
              <a:t>So take 30 seconds and answer this question in the box on page 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00000"/>
              </a:solidFill>
              <a:latin typeface="Source Sans Pro Light" panose="020B0403030403020204" pitchFamily="34" charset="0"/>
              <a:ea typeface="Source Sans Pro Light" panose="020B04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00000"/>
              </a:solidFill>
              <a:latin typeface="Source Sans Pro Light" panose="020B0403030403020204" pitchFamily="34" charset="0"/>
              <a:ea typeface="Source Sans Pro Light" panose="020B0403030403020204" pitchFamily="34" charset="0"/>
              <a:cs typeface="+mn-cs"/>
            </a:endParaRPr>
          </a:p>
        </p:txBody>
      </p:sp>
      <p:sp>
        <p:nvSpPr>
          <p:cNvPr id="373" name="Google Shape;373;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1124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the group come off of mute and share plus use the chat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1F03E-AF42-472D-B54D-74ACDB90B4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920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asked you </a:t>
            </a:r>
            <a:r>
              <a:rPr kumimoji="0" lang="en-US" sz="1200" b="0" i="0" u="none" strike="noStrike" kern="0" cap="none" spc="0" normalizeH="0" baseline="0" noProof="0" dirty="0">
                <a:ln>
                  <a:noFill/>
                </a:ln>
                <a:solidFill>
                  <a:srgbClr val="000000"/>
                </a:solidFill>
                <a:effectLst/>
                <a:uLnTx/>
                <a:uFillTx/>
                <a:latin typeface="Lato Black" panose="020F0502020204030203" pitchFamily="34" charset="0"/>
                <a:ea typeface="Lato Black" panose="020F0502020204030203" pitchFamily="34" charset="0"/>
                <a:cs typeface="Lato Black" panose="020F0502020204030203" pitchFamily="34" charset="0"/>
                <a:sym typeface="Lato Black"/>
              </a:rPr>
              <a:t>what do you do to empower others?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you see in the box are the </a:t>
            </a:r>
            <a:r>
              <a:rPr lang="en-US" sz="1200" b="1" kern="0" dirty="0">
                <a:solidFill>
                  <a:srgbClr val="F7891D"/>
                </a:solidFill>
                <a:latin typeface="Lato"/>
                <a:ea typeface="Lato"/>
                <a:cs typeface="Lato"/>
                <a:sym typeface="Lato"/>
              </a:rPr>
              <a:t>ACTIONS YOUR WILL TAKE TO DEVELOP OTHERS</a:t>
            </a:r>
            <a:endParaRPr kumimoji="0" lang="en-US" sz="1200" b="1" i="0" u="none" strike="noStrike" kern="0" cap="none" spc="0" normalizeH="0" baseline="0" noProof="0" dirty="0">
              <a:ln>
                <a:noFill/>
              </a:ln>
              <a:solidFill>
                <a:srgbClr val="F7891D"/>
              </a:solidFill>
              <a:effectLst/>
              <a:uLnTx/>
              <a:uFillTx/>
              <a:latin typeface="Lato"/>
              <a:ea typeface="Lato"/>
              <a:cs typeface="Lato"/>
              <a:sym typeface="Lato"/>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1F03E-AF42-472D-B54D-74ACDB90B4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1130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934cff1ca7_0_3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2934cff1ca7_0_3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Font typeface="Arial" panose="020B0604020202020204" pitchFamily="34" charset="0"/>
              <a:buNone/>
            </a:pPr>
            <a:r>
              <a:rPr lang="en-US" b="1" dirty="0"/>
              <a:t>Here are some ways you can take actions to develop others: </a:t>
            </a:r>
          </a:p>
          <a:p>
            <a:pPr marL="171450" lvl="0" indent="-171450" algn="l" rtl="0">
              <a:spcBef>
                <a:spcPts val="0"/>
              </a:spcBef>
              <a:spcAft>
                <a:spcPts val="0"/>
              </a:spcAft>
              <a:buFont typeface="Arial" panose="020B0604020202020204" pitchFamily="34" charset="0"/>
              <a:buChar char="•"/>
            </a:pPr>
            <a:r>
              <a:rPr lang="en-US" b="1" dirty="0"/>
              <a:t>Promote teamwork over competition </a:t>
            </a:r>
            <a:r>
              <a:rPr lang="en-US" dirty="0"/>
              <a:t>- Encourage collaboration by creating opportunities for team members to work together and share their knowledge and skills and </a:t>
            </a:r>
            <a:r>
              <a:rPr lang="en-US" b="1" dirty="0"/>
              <a:t>Leverage diverse strengths</a:t>
            </a:r>
            <a:r>
              <a:rPr lang="en-US" dirty="0"/>
              <a:t>: Recognize the unique talents of each team member, and create projects that tap into those strengths.</a:t>
            </a:r>
          </a:p>
          <a:p>
            <a:pPr marL="171450" lvl="0" indent="-171450" algn="l" rtl="0">
              <a:spcBef>
                <a:spcPts val="0"/>
              </a:spcBef>
              <a:spcAft>
                <a:spcPts val="0"/>
              </a:spcAft>
              <a:buFont typeface="Arial" panose="020B0604020202020204" pitchFamily="34" charset="0"/>
              <a:buChar char="•"/>
            </a:pPr>
            <a:r>
              <a:rPr lang="en-US" b="1" dirty="0"/>
              <a:t>Trust your team </a:t>
            </a:r>
            <a:r>
              <a:rPr lang="en-US" dirty="0"/>
              <a:t>and show them that you trust them by giving them showing them you believe in their abilities. This boosts confidence and motivates them to take ownership of their work and </a:t>
            </a:r>
            <a:r>
              <a:rPr lang="en-US" b="1" dirty="0"/>
              <a:t>Provide autonomy</a:t>
            </a:r>
            <a:r>
              <a:rPr lang="en-US" dirty="0"/>
              <a:t> where possible, allowing them to make decisions and solve problems independently. Total ownership and total accountability. If something goes wrong – you’re on their side and there to support, not scold. The best way we all learn is by doing and the best way to develop others is support them doing </a:t>
            </a:r>
          </a:p>
          <a:p>
            <a:pPr marL="171450" lvl="0" indent="-171450" algn="l" rtl="0">
              <a:spcBef>
                <a:spcPts val="0"/>
              </a:spcBef>
              <a:spcAft>
                <a:spcPts val="0"/>
              </a:spcAft>
              <a:buFont typeface="Arial" panose="020B0604020202020204" pitchFamily="34" charset="0"/>
              <a:buChar char="•"/>
            </a:pPr>
            <a:r>
              <a:rPr lang="en-US" dirty="0"/>
              <a:t>It’s likely you’ve done stretch goals with your team but have you ever let them completely dictate this? First, make sure </a:t>
            </a:r>
            <a:r>
              <a:rPr lang="en-US" dirty="0" err="1"/>
              <a:t>youre</a:t>
            </a:r>
            <a:r>
              <a:rPr lang="en-US" dirty="0"/>
              <a:t> having bi-annual goal setting conversations. Tracking successes, celebrating wins and one of those goals should be completely driven by where the team member wants to grow and supported by you. </a:t>
            </a:r>
          </a:p>
          <a:p>
            <a:pPr marL="171450" lvl="0" indent="-171450" algn="l" rtl="0">
              <a:spcBef>
                <a:spcPts val="0"/>
              </a:spcBef>
              <a:spcAft>
                <a:spcPts val="0"/>
              </a:spcAft>
              <a:buFont typeface="Arial" panose="020B0604020202020204" pitchFamily="34" charset="0"/>
              <a:buChar char="•"/>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Tapping team intelligence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578600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to your workbook support to help you with this </a:t>
            </a:r>
          </a:p>
          <a:p>
            <a:endParaRPr lang="en-US" dirty="0"/>
          </a:p>
          <a:p>
            <a:r>
              <a:rPr lang="en-US" dirty="0"/>
              <a:t>Adopting a leadership by coaching method using the tried and tested Socratic method. If you check out page 13 in your Activation Guide you have what those questions might look like </a:t>
            </a:r>
          </a:p>
        </p:txBody>
      </p:sp>
      <p:sp>
        <p:nvSpPr>
          <p:cNvPr id="4" name="Slide Number Placeholder 3"/>
          <p:cNvSpPr>
            <a:spLocks noGrp="1"/>
          </p:cNvSpPr>
          <p:nvPr>
            <p:ph type="sldNum" sz="quarter" idx="5"/>
          </p:nvPr>
        </p:nvSpPr>
        <p:spPr/>
        <p:txBody>
          <a:bodyPr/>
          <a:lstStyle/>
          <a:p>
            <a:fld id="{7311F03E-AF42-472D-B54D-74ACDB90B464}" type="slidenum">
              <a:rPr lang="en-US" smtClean="0"/>
              <a:t>34</a:t>
            </a:fld>
            <a:endParaRPr lang="en-US"/>
          </a:p>
        </p:txBody>
      </p:sp>
    </p:spTree>
    <p:extLst>
      <p:ext uri="{BB962C8B-B14F-4D97-AF65-F5344CB8AC3E}">
        <p14:creationId xmlns:p14="http://schemas.microsoft.com/office/powerpoint/2010/main" val="37201491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love team dream sessions. You carve out maybe 10 minutes at a monthly meeting and ask you team to write down their dreams for the next year – ignoring any perceived constraints or lack of resources. Have them share and ideate together as a group. What can come out of this can reveal strengths you didn’t’ know about, ideas you hadn’t thought about yet and give you an idea of how empowered your team already feels or doesn’t feel. </a:t>
            </a:r>
          </a:p>
        </p:txBody>
      </p:sp>
      <p:sp>
        <p:nvSpPr>
          <p:cNvPr id="4" name="Slide Number Placeholder 3"/>
          <p:cNvSpPr>
            <a:spLocks noGrp="1"/>
          </p:cNvSpPr>
          <p:nvPr>
            <p:ph type="sldNum" sz="quarter" idx="5"/>
          </p:nvPr>
        </p:nvSpPr>
        <p:spPr/>
        <p:txBody>
          <a:bodyPr/>
          <a:lstStyle/>
          <a:p>
            <a:fld id="{7311F03E-AF42-472D-B54D-74ACDB90B464}" type="slidenum">
              <a:rPr lang="en-US" smtClean="0"/>
              <a:t>35</a:t>
            </a:fld>
            <a:endParaRPr lang="en-US"/>
          </a:p>
        </p:txBody>
      </p:sp>
    </p:spTree>
    <p:extLst>
      <p:ext uri="{BB962C8B-B14F-4D97-AF65-F5344CB8AC3E}">
        <p14:creationId xmlns:p14="http://schemas.microsoft.com/office/powerpoint/2010/main" val="3742367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https://app.practicingexcellence.com/s hare/4583</a:t>
            </a:r>
          </a:p>
          <a:p>
            <a:r>
              <a:rPr lang="en-US" dirty="0"/>
              <a:t>This is an awesome skill in the LTE series that I just had to point out and you can click on in your AG guide after CONNECT today and watch anytime it’s a whole skill about tapping the intelligence on your team – it’s so powerful I highly recommend you watch it</a:t>
            </a:r>
          </a:p>
        </p:txBody>
      </p:sp>
      <p:sp>
        <p:nvSpPr>
          <p:cNvPr id="4" name="Slide Number Placeholder 3"/>
          <p:cNvSpPr>
            <a:spLocks noGrp="1"/>
          </p:cNvSpPr>
          <p:nvPr>
            <p:ph type="sldNum" sz="quarter" idx="5"/>
          </p:nvPr>
        </p:nvSpPr>
        <p:spPr/>
        <p:txBody>
          <a:bodyPr/>
          <a:lstStyle/>
          <a:p>
            <a:fld id="{7311F03E-AF42-472D-B54D-74ACDB90B464}" type="slidenum">
              <a:rPr lang="en-US" smtClean="0"/>
              <a:t>36</a:t>
            </a:fld>
            <a:endParaRPr lang="en-US"/>
          </a:p>
        </p:txBody>
      </p:sp>
    </p:spTree>
    <p:extLst>
      <p:ext uri="{BB962C8B-B14F-4D97-AF65-F5344CB8AC3E}">
        <p14:creationId xmlns:p14="http://schemas.microsoft.com/office/powerpoint/2010/main" val="22973411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C00000"/>
              </a:solidFill>
              <a:latin typeface="Source Sans Pro Light" panose="020B0403030403020204" pitchFamily="34" charset="0"/>
              <a:ea typeface="Source Sans Pro Light" panose="020B0403030403020204" pitchFamily="34" charset="0"/>
              <a:cs typeface="+mn-cs"/>
            </a:endParaRPr>
          </a:p>
        </p:txBody>
      </p:sp>
      <p:sp>
        <p:nvSpPr>
          <p:cNvPr id="373" name="Google Shape;373;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6568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the group come off of mute and share plus use the chat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1F03E-AF42-472D-B54D-74ACDB90B4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773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asked you where am I placing blame and making excuses</a:t>
            </a:r>
          </a:p>
          <a:p>
            <a:r>
              <a:rPr lang="en-US" dirty="0"/>
              <a:t>These are the areas you need to adjust your mindset. These will likely not go away and if they do, they’ll likely get replaced. The 24 hours in a day is here to stay. You having a boss or someone to report to making decisions above you is here to stay and your team is looking to you to help model what we do with these things instead of making excuses and placing the blame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1F03E-AF42-472D-B54D-74ACDB90B4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2295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934cff1ca7_0_3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2934cff1ca7_0_3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Arial" panose="020B0604020202020204" pitchFamily="34" charset="0"/>
              </a:rPr>
              <a:t>Where do I need to shift my mindset and approach to challenges? </a:t>
            </a:r>
            <a:r>
              <a:rPr lang="en-US" sz="1200" b="1" dirty="0">
                <a:solidFill>
                  <a:srgbClr val="C00000"/>
                </a:solidFill>
                <a:latin typeface="Source Sans Pro Light" panose="020B0403030403020204" pitchFamily="34" charset="0"/>
                <a:ea typeface="Source Sans Pro Light" panose="020B0403030403020204" pitchFamily="34" charset="0"/>
                <a:cs typeface="+mn-cs"/>
              </a:rPr>
              <a:t>What’s getting in my way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0" dirty="0">
                <a:solidFill>
                  <a:srgbClr val="000000"/>
                </a:solidFill>
                <a:latin typeface="Lato"/>
                <a:ea typeface="Lato"/>
                <a:cs typeface="Lato"/>
                <a:sym typeface="Lato"/>
              </a:rPr>
              <a:t>Eliminate “I don’t have time” from your vocabulary </a:t>
            </a:r>
            <a:r>
              <a:rPr lang="en-US" sz="1200" kern="0" dirty="0">
                <a:solidFill>
                  <a:srgbClr val="000000"/>
                </a:solidFill>
                <a:latin typeface="Lato"/>
                <a:ea typeface="Lato"/>
                <a:cs typeface="Lato"/>
                <a:sym typeface="Lato"/>
              </a:rPr>
              <a:t>– Change this to “It’s not a priority” </a:t>
            </a:r>
            <a:r>
              <a:rPr lang="en-US" sz="1200" b="1" dirty="0">
                <a:solidFill>
                  <a:srgbClr val="C00000"/>
                </a:solidFill>
                <a:latin typeface="Source Sans Pro Light" panose="020B0403030403020204" pitchFamily="34" charset="0"/>
                <a:ea typeface="Source Sans Pro Light" panose="020B0403030403020204" pitchFamily="34" charset="0"/>
                <a:cs typeface="+mn-cs"/>
              </a:rPr>
              <a:t>Time management/</a:t>
            </a:r>
            <a:r>
              <a:rPr lang="en-US" sz="1200" b="1" dirty="0" err="1">
                <a:solidFill>
                  <a:srgbClr val="C00000"/>
                </a:solidFill>
                <a:latin typeface="Source Sans Pro Light" panose="020B0403030403020204" pitchFamily="34" charset="0"/>
                <a:ea typeface="Source Sans Pro Light" panose="020B0403030403020204" pitchFamily="34" charset="0"/>
                <a:cs typeface="+mn-cs"/>
              </a:rPr>
              <a:t>priroities</a:t>
            </a:r>
            <a:r>
              <a:rPr lang="en-US" sz="1200" b="1" dirty="0">
                <a:solidFill>
                  <a:srgbClr val="C00000"/>
                </a:solidFill>
                <a:latin typeface="Source Sans Pro Light" panose="020B0403030403020204" pitchFamily="34" charset="0"/>
                <a:ea typeface="Source Sans Pro Light" panose="020B0403030403020204" pitchFamily="34" charset="0"/>
                <a:cs typeface="+mn-cs"/>
              </a:rPr>
              <a:t> – It’s </a:t>
            </a:r>
            <a:r>
              <a:rPr lang="en-US" sz="1200" b="1" dirty="0" err="1">
                <a:solidFill>
                  <a:srgbClr val="C00000"/>
                </a:solidFill>
                <a:latin typeface="Source Sans Pro Light" panose="020B0403030403020204" pitchFamily="34" charset="0"/>
                <a:ea typeface="Source Sans Pro Light" panose="020B0403030403020204" pitchFamily="34" charset="0"/>
                <a:cs typeface="+mn-cs"/>
              </a:rPr>
              <a:t>nothat</a:t>
            </a:r>
            <a:r>
              <a:rPr lang="en-US" sz="1200" b="1" dirty="0">
                <a:solidFill>
                  <a:srgbClr val="C00000"/>
                </a:solidFill>
                <a:latin typeface="Source Sans Pro Light" panose="020B0403030403020204" pitchFamily="34" charset="0"/>
                <a:ea typeface="Source Sans Pro Light" panose="020B0403030403020204" pitchFamily="34" charset="0"/>
                <a:cs typeface="+mn-cs"/>
              </a:rPr>
              <a:t> you don’t have time it’s that it’s not a priority, we have the same amount of time as the CEO of NASA </a:t>
            </a:r>
            <a:endParaRPr lang="en-US" sz="1200" kern="0" dirty="0">
              <a:solidFill>
                <a:srgbClr val="000000"/>
              </a:solidFill>
              <a:latin typeface="Lato"/>
              <a:ea typeface="Lato"/>
              <a:cs typeface="Lato"/>
              <a:sym typeface="Lato"/>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0" dirty="0">
                <a:solidFill>
                  <a:srgbClr val="000000"/>
                </a:solidFill>
                <a:latin typeface="Lato"/>
                <a:ea typeface="Lato"/>
                <a:cs typeface="Lato"/>
                <a:sym typeface="Lato"/>
              </a:rPr>
              <a:t>Take the growth mindset approach by asking yourself </a:t>
            </a:r>
            <a:r>
              <a:rPr lang="en-US" sz="1200" kern="0" dirty="0">
                <a:solidFill>
                  <a:srgbClr val="000000"/>
                </a:solidFill>
                <a:latin typeface="Lato"/>
                <a:ea typeface="Lato"/>
                <a:cs typeface="Lato"/>
                <a:sym typeface="Lato"/>
              </a:rPr>
              <a:t>questions that will help you see challenges or straight up ridiculousness in your work as an opportunity. I want you to ask yourself “What can I learn from this?” “What do I think this is trying to teach me?” “How can I replace this negative thought stream with a positive one?)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0" dirty="0">
                <a:solidFill>
                  <a:srgbClr val="000000"/>
                </a:solidFill>
                <a:latin typeface="Lato"/>
                <a:ea typeface="Lato"/>
                <a:cs typeface="Lato"/>
                <a:sym typeface="Lato"/>
              </a:rPr>
              <a:t>Let go of the outcome </a:t>
            </a:r>
            <a:r>
              <a:rPr lang="en-US" sz="1200" kern="0" dirty="0">
                <a:solidFill>
                  <a:srgbClr val="000000"/>
                </a:solidFill>
                <a:latin typeface="Lato"/>
                <a:ea typeface="Lato"/>
                <a:cs typeface="Lato"/>
                <a:sym typeface="Lato"/>
              </a:rPr>
              <a:t>– focus on doing your best, with the best attitude, within what you control and then mentally release the need to control the outcome or other peoples reactions. The sun can be shining on two people and one will say it’s too hot and the other will be thankful for the light – attitude is everything.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0" dirty="0">
              <a:solidFill>
                <a:srgbClr val="000000"/>
              </a:solidFill>
              <a:latin typeface="Lato"/>
              <a:ea typeface="Lato"/>
              <a:cs typeface="Lato"/>
              <a:sym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00000"/>
              </a:solidFill>
              <a:latin typeface="Source Sans Pro Light" panose="020B0403030403020204" pitchFamily="34" charset="0"/>
              <a:ea typeface="Source Sans Pro Light" panose="020B04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C00000"/>
              </a:solidFill>
              <a:latin typeface="Source Sans Pro Light" panose="020B0403030403020204" pitchFamily="34" charset="0"/>
              <a:ea typeface="Source Sans Pro Light" panose="020B0403030403020204" pitchFamily="34" charset="0"/>
              <a:cs typeface="+mn-cs"/>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1707016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11F03E-AF42-472D-B54D-74ACDB90B464}" type="slidenum">
              <a:rPr lang="en-US" smtClean="0"/>
              <a:t>41</a:t>
            </a:fld>
            <a:endParaRPr lang="en-US"/>
          </a:p>
        </p:txBody>
      </p:sp>
    </p:spTree>
    <p:extLst>
      <p:ext uri="{BB962C8B-B14F-4D97-AF65-F5344CB8AC3E}">
        <p14:creationId xmlns:p14="http://schemas.microsoft.com/office/powerpoint/2010/main" val="3309521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Pag. 17 of Part 3 </a:t>
            </a:r>
          </a:p>
          <a:p>
            <a:endParaRPr lang="en-US" dirty="0"/>
          </a:p>
        </p:txBody>
      </p:sp>
      <p:sp>
        <p:nvSpPr>
          <p:cNvPr id="4" name="Slide Number Placeholder 3"/>
          <p:cNvSpPr>
            <a:spLocks noGrp="1"/>
          </p:cNvSpPr>
          <p:nvPr>
            <p:ph type="sldNum" sz="quarter" idx="5"/>
          </p:nvPr>
        </p:nvSpPr>
        <p:spPr/>
        <p:txBody>
          <a:bodyPr/>
          <a:lstStyle/>
          <a:p>
            <a:fld id="{7311F03E-AF42-472D-B54D-74ACDB90B464}" type="slidenum">
              <a:rPr lang="en-US" smtClean="0"/>
              <a:t>43</a:t>
            </a:fld>
            <a:endParaRPr lang="en-US"/>
          </a:p>
        </p:txBody>
      </p:sp>
    </p:spTree>
    <p:extLst>
      <p:ext uri="{BB962C8B-B14F-4D97-AF65-F5344CB8AC3E}">
        <p14:creationId xmlns:p14="http://schemas.microsoft.com/office/powerpoint/2010/main" val="391458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putt his all together, you can see that what you have in you – you at your best, who you want to be, success you have had – that’s what it takes to engage your team. You already have it. You can be an engaging leader with clear goals, consistent effort and focus and commitment. </a:t>
            </a:r>
          </a:p>
        </p:txBody>
      </p:sp>
      <p:sp>
        <p:nvSpPr>
          <p:cNvPr id="4" name="Slide Number Placeholder 3"/>
          <p:cNvSpPr>
            <a:spLocks noGrp="1"/>
          </p:cNvSpPr>
          <p:nvPr>
            <p:ph type="sldNum" sz="quarter" idx="5"/>
          </p:nvPr>
        </p:nvSpPr>
        <p:spPr/>
        <p:txBody>
          <a:bodyPr/>
          <a:lstStyle/>
          <a:p>
            <a:fld id="{7311F03E-AF42-472D-B54D-74ACDB90B464}" type="slidenum">
              <a:rPr lang="en-US" smtClean="0"/>
              <a:t>44</a:t>
            </a:fld>
            <a:endParaRPr lang="en-US"/>
          </a:p>
        </p:txBody>
      </p:sp>
    </p:spTree>
    <p:extLst>
      <p:ext uri="{BB962C8B-B14F-4D97-AF65-F5344CB8AC3E}">
        <p14:creationId xmlns:p14="http://schemas.microsoft.com/office/powerpoint/2010/main" val="8875343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I’m going to ask you to make a commitment right now</a:t>
            </a:r>
          </a:p>
        </p:txBody>
      </p:sp>
      <p:sp>
        <p:nvSpPr>
          <p:cNvPr id="4" name="Slide Number Placeholder 3"/>
          <p:cNvSpPr>
            <a:spLocks noGrp="1"/>
          </p:cNvSpPr>
          <p:nvPr>
            <p:ph type="sldNum" sz="quarter" idx="5"/>
          </p:nvPr>
        </p:nvSpPr>
        <p:spPr/>
        <p:txBody>
          <a:bodyPr/>
          <a:lstStyle/>
          <a:p>
            <a:fld id="{7311F03E-AF42-472D-B54D-74ACDB90B464}" type="slidenum">
              <a:rPr lang="en-US" smtClean="0"/>
              <a:t>45</a:t>
            </a:fld>
            <a:endParaRPr lang="en-US"/>
          </a:p>
        </p:txBody>
      </p:sp>
    </p:spTree>
    <p:extLst>
      <p:ext uri="{BB962C8B-B14F-4D97-AF65-F5344CB8AC3E}">
        <p14:creationId xmlns:p14="http://schemas.microsoft.com/office/powerpoint/2010/main" val="31742281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11F03E-AF42-472D-B54D-74ACDB90B464}" type="slidenum">
              <a:rPr lang="en-US" smtClean="0"/>
              <a:t>46</a:t>
            </a:fld>
            <a:endParaRPr lang="en-US"/>
          </a:p>
        </p:txBody>
      </p:sp>
    </p:spTree>
    <p:extLst>
      <p:ext uri="{BB962C8B-B14F-4D97-AF65-F5344CB8AC3E}">
        <p14:creationId xmlns:p14="http://schemas.microsoft.com/office/powerpoint/2010/main" val="38859397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3 minutes for the end </a:t>
            </a:r>
          </a:p>
        </p:txBody>
      </p:sp>
      <p:sp>
        <p:nvSpPr>
          <p:cNvPr id="4" name="Slide Number Placeholder 3"/>
          <p:cNvSpPr>
            <a:spLocks noGrp="1"/>
          </p:cNvSpPr>
          <p:nvPr>
            <p:ph type="sldNum" sz="quarter" idx="5"/>
          </p:nvPr>
        </p:nvSpPr>
        <p:spPr/>
        <p:txBody>
          <a:bodyPr/>
          <a:lstStyle/>
          <a:p>
            <a:fld id="{7311F03E-AF42-472D-B54D-74ACDB90B464}" type="slidenum">
              <a:rPr lang="en-US" smtClean="0"/>
              <a:t>47</a:t>
            </a:fld>
            <a:endParaRPr lang="en-US"/>
          </a:p>
        </p:txBody>
      </p:sp>
    </p:spTree>
    <p:extLst>
      <p:ext uri="{BB962C8B-B14F-4D97-AF65-F5344CB8AC3E}">
        <p14:creationId xmlns:p14="http://schemas.microsoft.com/office/powerpoint/2010/main" val="20652244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595959"/>
                </a:solidFill>
                <a:effectLst/>
                <a:uLnTx/>
                <a:uFillTx/>
                <a:latin typeface="Lato"/>
                <a:ea typeface="Lato"/>
                <a:cs typeface="Lato"/>
                <a:sym typeface="Lato"/>
              </a:rPr>
              <a:t>*Sam drop hyperlink</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595959"/>
              </a:solidFill>
              <a:effectLst/>
              <a:uLnTx/>
              <a:uFillTx/>
              <a:latin typeface="Lato"/>
              <a:ea typeface="Lato"/>
              <a:cs typeface="Lato"/>
              <a:sym typeface="Lato"/>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595959"/>
                </a:solidFill>
                <a:effectLst/>
                <a:uLnTx/>
                <a:uFillTx/>
                <a:latin typeface="Lato"/>
                <a:ea typeface="Lato"/>
                <a:cs typeface="Lato"/>
                <a:sym typeface="Lato"/>
              </a:rPr>
              <a:t>https://app.practicingexcellence.com/</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595959"/>
              </a:solidFill>
              <a:effectLst/>
              <a:uLnTx/>
              <a:uFillTx/>
              <a:latin typeface="Lato"/>
              <a:ea typeface="Lato"/>
              <a:cs typeface="Lato"/>
              <a:sym typeface="Lato"/>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595959"/>
                </a:solidFill>
                <a:effectLst/>
                <a:uLnTx/>
                <a:uFillTx/>
                <a:latin typeface="Lato"/>
                <a:ea typeface="Lato"/>
                <a:cs typeface="Lato"/>
                <a:sym typeface="Lato"/>
              </a:rPr>
              <a:t>Alright! Let’s log on.  Of note, for those of you who’ve already registered and logged on in the past, that’s great!  I’m still going to have you log in and follow along because we’re going to help you find and save the Leading To Engage Content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595959"/>
              </a:solidFill>
              <a:effectLst/>
              <a:uLnTx/>
              <a:uFillTx/>
              <a:latin typeface="Lato"/>
              <a:ea typeface="Lato"/>
              <a:cs typeface="Lato"/>
              <a:sym typeface="Lato"/>
            </a:endParaRPr>
          </a:p>
          <a:p>
            <a:pPr marL="0" indent="0">
              <a:buSzPts val="1800"/>
              <a:buFont typeface="Calibri"/>
              <a:buNone/>
            </a:pPr>
            <a:endParaRPr lang="en-US" sz="100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dirty="0"/>
          </a:p>
        </p:txBody>
      </p:sp>
      <p:sp>
        <p:nvSpPr>
          <p:cNvPr id="318" name="Google Shape;31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6844642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Helvetica Neue"/>
              <a:buNone/>
            </a:pPr>
            <a:r>
              <a:rPr lang="en-US" sz="1800">
                <a:solidFill>
                  <a:srgbClr val="000000"/>
                </a:solidFill>
                <a:latin typeface="Helvetica Neue"/>
                <a:ea typeface="Helvetica Neue"/>
                <a:cs typeface="Helvetica Neue"/>
                <a:sym typeface="Helvetica Neue"/>
              </a:rPr>
              <a:t>Practicing Excellence has historically offered CME credit for most skills included in the Clinician Experience Project but something you told us was you wanted Continuing Education credits as well. We are thrilled to announce that with our Joint Accreditation, nursing professionals can now claim CE credits toward contact hours for completion of the Practicing Excellence skills. </a:t>
            </a:r>
            <a:endParaRPr b="1"/>
          </a:p>
        </p:txBody>
      </p:sp>
      <p:sp>
        <p:nvSpPr>
          <p:cNvPr id="1125" name="Google Shape;112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739699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7" name="Google Shape;42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50</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932296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https://knowledge.practicingexcellence.com/wp-content/uploads/2024/11/LTE-Workbook-1-5.pdf</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1F03E-AF42-472D-B54D-74ACDB90B4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1453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https://info.practicingexcellence.com/leadingtoengagedec</a:t>
            </a:r>
          </a:p>
        </p:txBody>
      </p:sp>
      <p:sp>
        <p:nvSpPr>
          <p:cNvPr id="4" name="Slide Number Placeholder 3"/>
          <p:cNvSpPr>
            <a:spLocks noGrp="1"/>
          </p:cNvSpPr>
          <p:nvPr>
            <p:ph type="sldNum" sz="quarter" idx="5"/>
          </p:nvPr>
        </p:nvSpPr>
        <p:spPr/>
        <p:txBody>
          <a:bodyPr/>
          <a:lstStyle/>
          <a:p>
            <a:fld id="{7311F03E-AF42-472D-B54D-74ACDB90B464}" type="slidenum">
              <a:rPr lang="en-US" smtClean="0"/>
              <a:t>52</a:t>
            </a:fld>
            <a:endParaRPr lang="en-US"/>
          </a:p>
        </p:txBody>
      </p:sp>
    </p:spTree>
    <p:extLst>
      <p:ext uri="{BB962C8B-B14F-4D97-AF65-F5344CB8AC3E}">
        <p14:creationId xmlns:p14="http://schemas.microsoft.com/office/powerpoint/2010/main" val="3518626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01CD0E-7330-426F-90B3-8E9256EE76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647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sv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8818-D28A-FFFD-06E1-D13058F982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AC8E52-89DE-F3A6-115B-50E905B625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3BE2B7-4BD8-09BE-43E9-4590544C72DA}"/>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5" name="Footer Placeholder 4">
            <a:extLst>
              <a:ext uri="{FF2B5EF4-FFF2-40B4-BE49-F238E27FC236}">
                <a16:creationId xmlns:a16="http://schemas.microsoft.com/office/drawing/2014/main" id="{5E7525D1-F283-41E1-F45B-C0FF8ACBE0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1C66F-4271-97BF-E8BE-7BB10FB6CA1F}"/>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3261743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30E52-EBED-6A29-6EAB-18F224C00A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099151-5B91-F61D-85CE-5F5EE19E1F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D0D379-39B2-047D-2238-44DC8C54EAE6}"/>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5" name="Footer Placeholder 4">
            <a:extLst>
              <a:ext uri="{FF2B5EF4-FFF2-40B4-BE49-F238E27FC236}">
                <a16:creationId xmlns:a16="http://schemas.microsoft.com/office/drawing/2014/main" id="{2EF472D5-1593-9733-E565-41B4918089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659C4-4EE0-5666-AC21-0B43D2AC5CF1}"/>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2036756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AE160-1111-A7AA-9A84-37B3771D58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D0089D-0E9E-67D1-6E84-8190CF636D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117742-0E06-A0AD-80EA-8C2A876DF93C}"/>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5" name="Footer Placeholder 4">
            <a:extLst>
              <a:ext uri="{FF2B5EF4-FFF2-40B4-BE49-F238E27FC236}">
                <a16:creationId xmlns:a16="http://schemas.microsoft.com/office/drawing/2014/main" id="{975921D8-F977-376D-5F4B-36697BA5F0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98152F-D5D6-07E0-415A-EF293C5908CD}"/>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3517361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72DA-1DE1-7683-4C66-DCEEE2DCEB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1FB489-F1BE-5895-B9B3-1CE1ECF679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21D8E2-FDAA-AB6A-9A0B-F5F952CA70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2F0951-D487-5B81-6494-3140FA7B025B}"/>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6" name="Footer Placeholder 5">
            <a:extLst>
              <a:ext uri="{FF2B5EF4-FFF2-40B4-BE49-F238E27FC236}">
                <a16:creationId xmlns:a16="http://schemas.microsoft.com/office/drawing/2014/main" id="{FDE0C360-2861-DD60-EAA0-D5F663BF3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D0E8F7-939E-FA78-1506-E648C6A742D8}"/>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5126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6BF2B-804F-A067-98FF-E2EE367274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2E404D-8850-6B16-987E-9611C2FF7C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25C86C-8F88-4B1B-D2B3-FCB930B52A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83FD62-52FA-2211-BB7B-67989129EB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232803-CF40-5CC1-BC85-3E9097AF0B8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B3B850-24FD-C2FD-F4ED-B9DB6FE14B9B}"/>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8" name="Footer Placeholder 7">
            <a:extLst>
              <a:ext uri="{FF2B5EF4-FFF2-40B4-BE49-F238E27FC236}">
                <a16:creationId xmlns:a16="http://schemas.microsoft.com/office/drawing/2014/main" id="{3ECA5CB8-1642-68A6-20B7-EEA59B94BC2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A210B7-1399-C069-E6C5-67AFA59BD1E9}"/>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217917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CFA08-9A79-7F55-9C14-7C6CA7D6F2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CDEEFA-B7EC-CBEE-2DD1-7834905BA2BE}"/>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4" name="Footer Placeholder 3">
            <a:extLst>
              <a:ext uri="{FF2B5EF4-FFF2-40B4-BE49-F238E27FC236}">
                <a16:creationId xmlns:a16="http://schemas.microsoft.com/office/drawing/2014/main" id="{368D920A-80DA-87B5-2243-48ABB7069E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F00C8D-4035-5955-8BDE-4F5C0513EB53}"/>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110688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620D78-426C-E584-143E-33772BCB4744}"/>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3" name="Footer Placeholder 2">
            <a:extLst>
              <a:ext uri="{FF2B5EF4-FFF2-40B4-BE49-F238E27FC236}">
                <a16:creationId xmlns:a16="http://schemas.microsoft.com/office/drawing/2014/main" id="{1CD84E6E-7591-71FF-3CC0-8515CF62EC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E3F61A-6387-2F94-9D6B-240DA82A01A5}"/>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4026643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CAA45-AA8B-A90F-8FED-808C81440A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24907-82AA-0152-E49B-F21BB940F4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6F83EB-138C-A8D5-1FD2-306E077561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7FC20A-8EAA-B747-250C-5D405469574C}"/>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6" name="Footer Placeholder 5">
            <a:extLst>
              <a:ext uri="{FF2B5EF4-FFF2-40B4-BE49-F238E27FC236}">
                <a16:creationId xmlns:a16="http://schemas.microsoft.com/office/drawing/2014/main" id="{6F5D21F6-F149-B29C-60C7-16DF6353C5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1C6B1A-5A28-C7C4-0024-2B65BCCA61CA}"/>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1371604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B7626-323E-4FB7-32A4-321A5EE895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CF9393-6C48-82D4-B20E-A9E523A10D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C7AB40-5914-6E74-05E4-AF9F1EAFD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87EDF-AE51-18B6-4556-78022CB494FE}"/>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6" name="Footer Placeholder 5">
            <a:extLst>
              <a:ext uri="{FF2B5EF4-FFF2-40B4-BE49-F238E27FC236}">
                <a16:creationId xmlns:a16="http://schemas.microsoft.com/office/drawing/2014/main" id="{F7BF91B4-9577-C588-60B0-E762B1528C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E2A024-E2D5-4FF8-E558-4558B05B5143}"/>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2923669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8EEE-9E1C-6177-BCEE-A192DAC1E9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2D0C92-8A00-8F0C-ACED-093AD1B77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28A8D7-9836-1757-EC88-38DE2474F771}"/>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5" name="Footer Placeholder 4">
            <a:extLst>
              <a:ext uri="{FF2B5EF4-FFF2-40B4-BE49-F238E27FC236}">
                <a16:creationId xmlns:a16="http://schemas.microsoft.com/office/drawing/2014/main" id="{168A0833-D94A-FAE3-9507-2DDCD328D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CEF555-8166-9F9E-F8C9-4BC6BA03B9B4}"/>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1990906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1EFADA-AD99-B045-1705-5CB78B9BFB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B587DD-1BBA-3DF9-72F7-D72059B9F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0B3190-D512-6FDF-0A6A-390BAD02E682}"/>
              </a:ext>
            </a:extLst>
          </p:cNvPr>
          <p:cNvSpPr>
            <a:spLocks noGrp="1"/>
          </p:cNvSpPr>
          <p:nvPr>
            <p:ph type="dt" sz="half" idx="10"/>
          </p:nvPr>
        </p:nvSpPr>
        <p:spPr/>
        <p:txBody>
          <a:bodyPr/>
          <a:lstStyle/>
          <a:p>
            <a:fld id="{7C6E117B-AB96-4DF2-ADF4-0750F19AF1D5}" type="datetimeFigureOut">
              <a:rPr lang="en-US" smtClean="0"/>
              <a:t>10/31/2024</a:t>
            </a:fld>
            <a:endParaRPr lang="en-US"/>
          </a:p>
        </p:txBody>
      </p:sp>
      <p:sp>
        <p:nvSpPr>
          <p:cNvPr id="5" name="Footer Placeholder 4">
            <a:extLst>
              <a:ext uri="{FF2B5EF4-FFF2-40B4-BE49-F238E27FC236}">
                <a16:creationId xmlns:a16="http://schemas.microsoft.com/office/drawing/2014/main" id="{5CD39B16-E4F2-5DA0-11D3-8DB5F619DD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749240-00BF-AC1F-872B-601EF8532C15}"/>
              </a:ext>
            </a:extLst>
          </p:cNvPr>
          <p:cNvSpPr>
            <a:spLocks noGrp="1"/>
          </p:cNvSpPr>
          <p:nvPr>
            <p:ph type="sldNum" sz="quarter" idx="12"/>
          </p:nvPr>
        </p:nvSpPr>
        <p:spPr/>
        <p:txBody>
          <a:bodyPr/>
          <a:lstStyle/>
          <a:p>
            <a:fld id="{4295BEC3-EA31-4DC9-9A25-C43AC7BF90C8}" type="slidenum">
              <a:rPr lang="en-US" smtClean="0"/>
              <a:t>‹#›</a:t>
            </a:fld>
            <a:endParaRPr lang="en-US"/>
          </a:p>
        </p:txBody>
      </p:sp>
    </p:spTree>
    <p:extLst>
      <p:ext uri="{BB962C8B-B14F-4D97-AF65-F5344CB8AC3E}">
        <p14:creationId xmlns:p14="http://schemas.microsoft.com/office/powerpoint/2010/main" val="3722374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defTabSz="609021"/>
            <a:fld id="{F57EDA31-C018-B34C-9CA3-B7A096D639F1}"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37823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09021"/>
            <a:fld id="{C7190005-0BAC-1B48-A382-6E2534AB9130}"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24016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609021"/>
            <a:fld id="{D3FC9CFC-F533-5943-B089-AC205C2F6DF9}"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18009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609021"/>
            <a:fld id="{5481A6B2-552D-7243-A448-86C22550C259}"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33107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609021"/>
            <a:fld id="{3E9E3CBE-E856-004A-BC0C-B2150759553E}"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4901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09021"/>
            <a:fld id="{4D7DF549-902F-624D-A686-EA53D4C9B05B}"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96803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9467F1-62D5-FE44-9837-7C379F76C30F}" type="datetime4">
              <a:rPr lang="en-US" smtClean="0">
                <a:solidFill>
                  <a:srgbClr val="75787B">
                    <a:tint val="75000"/>
                  </a:srgbClr>
                </a:solidFill>
              </a:rPr>
              <a:t>October 31, 2024</a:t>
            </a:fld>
            <a:endParaRPr lang="en-US">
              <a:solidFill>
                <a:srgbClr val="75787B">
                  <a:tint val="75000"/>
                </a:srgbClr>
              </a:solidFill>
            </a:endParaRPr>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16876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defTabSz="609021"/>
            <a:fld id="{88442400-52AA-C841-9AA9-A9E6ED656595}"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12518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defTabSz="609021"/>
            <a:fld id="{360DD601-0CA6-2F4D-BA65-E9EFF4DA181E}"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15146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09021"/>
            <a:fld id="{0DF7724F-8BBE-B94B-8E41-79E90BA8A247}"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84969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09021"/>
            <a:fld id="{40CDDD05-3B8E-1640-8DE2-7F8E245DA091}"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036892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ullets 1 Column">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857" t="859" r="857" b="666"/>
          <a:stretch/>
        </p:blipFill>
        <p:spPr>
          <a:xfrm>
            <a:off x="5" y="6"/>
            <a:ext cx="12191999" cy="233623"/>
          </a:xfrm>
          <a:prstGeom prst="rect">
            <a:avLst/>
          </a:prstGeom>
        </p:spPr>
      </p:pic>
      <p:sp>
        <p:nvSpPr>
          <p:cNvPr id="5" name="Content Placeholder 4"/>
          <p:cNvSpPr>
            <a:spLocks noGrp="1"/>
          </p:cNvSpPr>
          <p:nvPr>
            <p:ph sz="quarter" idx="11"/>
          </p:nvPr>
        </p:nvSpPr>
        <p:spPr>
          <a:xfrm>
            <a:off x="304799" y="1451820"/>
            <a:ext cx="11582400" cy="4506867"/>
          </a:xfrm>
        </p:spPr>
        <p:txBody>
          <a:bodyPr wrap="square" tIns="274320" bIns="274320" anchor="ctr">
            <a:normAutofit/>
          </a:bodyPr>
          <a:lstStyle>
            <a:lvl1pPr>
              <a:defRPr sz="4259"/>
            </a:lvl1pPr>
            <a:lvl2pPr>
              <a:defRPr sz="3727"/>
            </a:lvl2pPr>
            <a:lvl3pPr>
              <a:defRPr sz="3195"/>
            </a:lvl3pPr>
            <a:lvl4pPr>
              <a:defRPr sz="2663"/>
            </a:lvl4pPr>
            <a:lvl5pPr>
              <a:defRPr sz="2663"/>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2"/>
          <p:cNvSpPr>
            <a:spLocks noGrp="1"/>
          </p:cNvSpPr>
          <p:nvPr>
            <p:ph type="body" sz="quarter" idx="12" hasCustomPrompt="1"/>
          </p:nvPr>
        </p:nvSpPr>
        <p:spPr>
          <a:xfrm>
            <a:off x="304800" y="233625"/>
            <a:ext cx="11582400" cy="1218072"/>
          </a:xfrm>
        </p:spPr>
        <p:txBody>
          <a:bodyPr>
            <a:normAutofit/>
          </a:bodyPr>
          <a:lstStyle>
            <a:lvl1pPr marL="0" indent="0">
              <a:spcBef>
                <a:spcPts val="0"/>
              </a:spcBef>
              <a:buNone/>
              <a:defRPr sz="4792" baseline="0">
                <a:solidFill>
                  <a:schemeClr val="accent1"/>
                </a:solidFill>
                <a:latin typeface="Georgia" charset="0"/>
                <a:ea typeface="Georgia" charset="0"/>
                <a:cs typeface="Georgia" charset="0"/>
              </a:defRPr>
            </a:lvl1pPr>
            <a:lvl2pPr marL="608474" indent="0">
              <a:buNone/>
              <a:defRPr sz="5856">
                <a:solidFill>
                  <a:schemeClr val="bg1"/>
                </a:solidFill>
                <a:latin typeface="Georgia" charset="0"/>
                <a:ea typeface="Georgia" charset="0"/>
                <a:cs typeface="Georgia" charset="0"/>
              </a:defRPr>
            </a:lvl2pPr>
            <a:lvl3pPr marL="1216946" indent="0">
              <a:buNone/>
              <a:defRPr sz="5856">
                <a:solidFill>
                  <a:schemeClr val="bg1"/>
                </a:solidFill>
                <a:latin typeface="Georgia" charset="0"/>
                <a:ea typeface="Georgia" charset="0"/>
                <a:cs typeface="Georgia" charset="0"/>
              </a:defRPr>
            </a:lvl3pPr>
            <a:lvl4pPr marL="1825420" indent="0">
              <a:buNone/>
              <a:defRPr sz="5856">
                <a:solidFill>
                  <a:schemeClr val="bg1"/>
                </a:solidFill>
                <a:latin typeface="Georgia" charset="0"/>
                <a:ea typeface="Georgia" charset="0"/>
                <a:cs typeface="Georgia" charset="0"/>
              </a:defRPr>
            </a:lvl4pPr>
            <a:lvl5pPr marL="2433891" indent="0">
              <a:buNone/>
              <a:defRPr sz="5856">
                <a:solidFill>
                  <a:schemeClr val="bg1"/>
                </a:solidFill>
                <a:latin typeface="Georgia" charset="0"/>
                <a:ea typeface="Georgia" charset="0"/>
                <a:cs typeface="Georgia" charset="0"/>
              </a:defRPr>
            </a:lvl5pPr>
          </a:lstStyle>
          <a:p>
            <a:pPr lvl="0"/>
            <a:r>
              <a:rPr lang="en-US"/>
              <a:t>Click to Edit Title</a:t>
            </a:r>
          </a:p>
        </p:txBody>
      </p:sp>
    </p:spTree>
    <p:extLst>
      <p:ext uri="{BB962C8B-B14F-4D97-AF65-F5344CB8AC3E}">
        <p14:creationId xmlns:p14="http://schemas.microsoft.com/office/powerpoint/2010/main" val="2964374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5" name="Title Placeholder 1"/>
          <p:cNvSpPr>
            <a:spLocks noGrp="1"/>
          </p:cNvSpPr>
          <p:nvPr>
            <p:ph type="title"/>
          </p:nvPr>
        </p:nvSpPr>
        <p:spPr>
          <a:xfrm>
            <a:off x="153515" y="251997"/>
            <a:ext cx="10972800" cy="521696"/>
          </a:xfrm>
          <a:prstGeom prst="rect">
            <a:avLst/>
          </a:prstGeom>
        </p:spPr>
        <p:txBody>
          <a:bodyPr vert="horz" lIns="91440" tIns="45720" rIns="91440" bIns="45720" rtlCol="0" anchor="b">
            <a:normAutofit/>
          </a:bodyPr>
          <a:lstStyle/>
          <a:p>
            <a:r>
              <a:rPr lang="en-US"/>
              <a:t>Click to edit Master title style</a:t>
            </a:r>
          </a:p>
        </p:txBody>
      </p:sp>
      <p:cxnSp>
        <p:nvCxnSpPr>
          <p:cNvPr id="16" name="Straight Connector 15"/>
          <p:cNvCxnSpPr/>
          <p:nvPr userDrawn="1"/>
        </p:nvCxnSpPr>
        <p:spPr>
          <a:xfrm>
            <a:off x="273052" y="779727"/>
            <a:ext cx="11707283"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2074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193530" y="1808931"/>
            <a:ext cx="10515588" cy="3222688"/>
          </a:xfrm>
          <a:prstGeom prst="rect">
            <a:avLst/>
          </a:prstGeom>
        </p:spPr>
        <p:txBody>
          <a:bodyPr vert="horz" anchor="ctr"/>
          <a:lstStyle>
            <a:lvl1pPr marL="0" indent="0">
              <a:buNone/>
              <a:defRPr sz="3727"/>
            </a:lvl1pPr>
            <a:lvl2pPr marL="608474" indent="0">
              <a:buNone/>
              <a:defRPr sz="3727"/>
            </a:lvl2pPr>
            <a:lvl3pPr marL="1216946" indent="0">
              <a:buNone/>
              <a:defRPr sz="3727"/>
            </a:lvl3pPr>
            <a:lvl4pPr marL="1825420" indent="0">
              <a:buNone/>
              <a:defRPr sz="3727"/>
            </a:lvl4pPr>
            <a:lvl5pPr marL="2433891" indent="0">
              <a:buNone/>
              <a:defRPr sz="3727"/>
            </a:lvl5pPr>
          </a:lstStyle>
          <a:p>
            <a:pPr lvl="0"/>
            <a:r>
              <a:rPr lang="en-US"/>
              <a:t>Click to edit Master text styles</a:t>
            </a:r>
          </a:p>
        </p:txBody>
      </p:sp>
      <p:sp>
        <p:nvSpPr>
          <p:cNvPr id="12" name="Title 10"/>
          <p:cNvSpPr>
            <a:spLocks noGrp="1"/>
          </p:cNvSpPr>
          <p:nvPr>
            <p:ph type="title"/>
          </p:nvPr>
        </p:nvSpPr>
        <p:spPr>
          <a:xfrm>
            <a:off x="193524" y="323551"/>
            <a:ext cx="11804952" cy="1143000"/>
          </a:xfrm>
          <a:prstGeom prst="rect">
            <a:avLst/>
          </a:prstGeom>
        </p:spPr>
        <p:txBody>
          <a:bodyPr vert="horz"/>
          <a:lstStyle>
            <a:lvl1pPr algn="l">
              <a:defRPr sz="2928"/>
            </a:lvl1pPr>
          </a:lstStyle>
          <a:p>
            <a:r>
              <a:rPr lang="en-US"/>
              <a:t>Click to edit Master title style</a:t>
            </a:r>
          </a:p>
        </p:txBody>
      </p:sp>
      <p:sp>
        <p:nvSpPr>
          <p:cNvPr id="4" name="Date Placeholder 3"/>
          <p:cNvSpPr>
            <a:spLocks noGrp="1"/>
          </p:cNvSpPr>
          <p:nvPr>
            <p:ph type="dt" sz="half" idx="14"/>
          </p:nvPr>
        </p:nvSpPr>
        <p:spPr>
          <a:xfrm>
            <a:off x="8375651" y="6375403"/>
            <a:ext cx="2844800" cy="364067"/>
          </a:xfrm>
          <a:prstGeom prst="rect">
            <a:avLst/>
          </a:prstGeom>
        </p:spPr>
        <p:txBody>
          <a:bodyPr/>
          <a:lstStyle>
            <a:lvl1pPr>
              <a:defRPr/>
            </a:lvl1pPr>
          </a:lstStyle>
          <a:p>
            <a:pPr>
              <a:defRPr/>
            </a:pPr>
            <a:fld id="{A4339C95-4ECC-F94B-9B69-7D39EA506E57}" type="datetime4">
              <a:rPr lang="en-US" smtClean="0">
                <a:solidFill>
                  <a:srgbClr val="75787B">
                    <a:tint val="75000"/>
                  </a:srgbClr>
                </a:solidFill>
              </a:rPr>
              <a:t>October 31, 2024</a:t>
            </a:fld>
            <a:endParaRPr lang="en-US">
              <a:solidFill>
                <a:srgbClr val="75787B">
                  <a:tint val="75000"/>
                </a:srgbClr>
              </a:solidFill>
            </a:endParaRPr>
          </a:p>
        </p:txBody>
      </p:sp>
    </p:spTree>
    <p:extLst>
      <p:ext uri="{BB962C8B-B14F-4D97-AF65-F5344CB8AC3E}">
        <p14:creationId xmlns:p14="http://schemas.microsoft.com/office/powerpoint/2010/main" val="39797382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solidFill>
                <a:srgbClr val="75787B">
                  <a:tint val="75000"/>
                </a:srgbClr>
              </a:solidFill>
            </a:endParaRPr>
          </a:p>
        </p:txBody>
      </p:sp>
    </p:spTree>
    <p:extLst>
      <p:ext uri="{BB962C8B-B14F-4D97-AF65-F5344CB8AC3E}">
        <p14:creationId xmlns:p14="http://schemas.microsoft.com/office/powerpoint/2010/main" val="40131769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4783B-9D0C-4C14-894E-36648933B1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330F87-73ED-4B22-8855-CA4401E8810B}"/>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96BF95-753C-4F30-82A5-5022482891DE}"/>
              </a:ext>
            </a:extLst>
          </p:cNvPr>
          <p:cNvSpPr>
            <a:spLocks noGrp="1"/>
          </p:cNvSpPr>
          <p:nvPr>
            <p:ph type="dt" sz="half" idx="10"/>
          </p:nvPr>
        </p:nvSpPr>
        <p:spPr/>
        <p:txBody>
          <a:bodyPr/>
          <a:lstStyle/>
          <a:p>
            <a:fld id="{03B19E31-94EA-BE4C-85D2-8E9777385E9F}" type="datetime1">
              <a:rPr lang="en-US" smtClean="0"/>
              <a:t>10/31/2024</a:t>
            </a:fld>
            <a:endParaRPr lang="en-US"/>
          </a:p>
        </p:txBody>
      </p:sp>
      <p:sp>
        <p:nvSpPr>
          <p:cNvPr id="5" name="Footer Placeholder 4">
            <a:extLst>
              <a:ext uri="{FF2B5EF4-FFF2-40B4-BE49-F238E27FC236}">
                <a16:creationId xmlns:a16="http://schemas.microsoft.com/office/drawing/2014/main" id="{CBBDEC42-65B9-42D3-B9A4-267B4D89A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34C6CD-2B56-4EDC-9DA6-797565F5784D}"/>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2717125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44654-8DCA-49B4-A510-B8E5CEF9DF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B713A7-1EBA-4962-868F-A59B7E08BF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90A6C2-D3F1-4E63-8ED5-A25D5783AC63}"/>
              </a:ext>
            </a:extLst>
          </p:cNvPr>
          <p:cNvSpPr>
            <a:spLocks noGrp="1"/>
          </p:cNvSpPr>
          <p:nvPr>
            <p:ph type="dt" sz="half" idx="10"/>
          </p:nvPr>
        </p:nvSpPr>
        <p:spPr/>
        <p:txBody>
          <a:bodyPr/>
          <a:lstStyle/>
          <a:p>
            <a:fld id="{62C3CF3A-B06A-1140-BE75-03F43309A78F}" type="datetime1">
              <a:rPr lang="en-US" smtClean="0"/>
              <a:t>10/31/2024</a:t>
            </a:fld>
            <a:endParaRPr lang="en-US"/>
          </a:p>
        </p:txBody>
      </p:sp>
      <p:sp>
        <p:nvSpPr>
          <p:cNvPr id="5" name="Footer Placeholder 4">
            <a:extLst>
              <a:ext uri="{FF2B5EF4-FFF2-40B4-BE49-F238E27FC236}">
                <a16:creationId xmlns:a16="http://schemas.microsoft.com/office/drawing/2014/main" id="{F82F3F9E-7A20-42CA-83E4-952284C7D0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3ECF8-A33E-4DFD-BD20-9A1A516151FA}"/>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27909355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97532-70FF-4AAF-B446-C7B1CDA7ADC7}"/>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FF172A-8286-411D-88B4-F54A662B2F43}"/>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AF82C4-F0DA-466F-939B-CB0EAE6025C3}"/>
              </a:ext>
            </a:extLst>
          </p:cNvPr>
          <p:cNvSpPr>
            <a:spLocks noGrp="1"/>
          </p:cNvSpPr>
          <p:nvPr>
            <p:ph type="dt" sz="half" idx="10"/>
          </p:nvPr>
        </p:nvSpPr>
        <p:spPr/>
        <p:txBody>
          <a:bodyPr/>
          <a:lstStyle/>
          <a:p>
            <a:fld id="{54F93339-1353-CE48-BCFE-623B39B5C5E2}" type="datetime1">
              <a:rPr lang="en-US" smtClean="0"/>
              <a:t>10/31/2024</a:t>
            </a:fld>
            <a:endParaRPr lang="en-US"/>
          </a:p>
        </p:txBody>
      </p:sp>
      <p:sp>
        <p:nvSpPr>
          <p:cNvPr id="5" name="Footer Placeholder 4">
            <a:extLst>
              <a:ext uri="{FF2B5EF4-FFF2-40B4-BE49-F238E27FC236}">
                <a16:creationId xmlns:a16="http://schemas.microsoft.com/office/drawing/2014/main" id="{A6DB2B8F-B875-4BFA-B5FA-0833262385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5D41C7-7631-4F1C-8333-951EE03FFB3E}"/>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40087779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4CD34-0DEB-42BE-AC52-08CB75A0C9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CC0EA-B135-4A03-B05D-5614B5F1DBD9}"/>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774194-67F9-46BA-BF72-2CF0334B7B6F}"/>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2993C8-B655-4DC5-BB1A-33C82280972D}"/>
              </a:ext>
            </a:extLst>
          </p:cNvPr>
          <p:cNvSpPr>
            <a:spLocks noGrp="1"/>
          </p:cNvSpPr>
          <p:nvPr>
            <p:ph type="dt" sz="half" idx="10"/>
          </p:nvPr>
        </p:nvSpPr>
        <p:spPr/>
        <p:txBody>
          <a:bodyPr/>
          <a:lstStyle/>
          <a:p>
            <a:fld id="{360A9372-07A2-E942-9D2A-622488F940CD}" type="datetime1">
              <a:rPr lang="en-US" smtClean="0"/>
              <a:t>10/31/2024</a:t>
            </a:fld>
            <a:endParaRPr lang="en-US"/>
          </a:p>
        </p:txBody>
      </p:sp>
      <p:sp>
        <p:nvSpPr>
          <p:cNvPr id="6" name="Footer Placeholder 5">
            <a:extLst>
              <a:ext uri="{FF2B5EF4-FFF2-40B4-BE49-F238E27FC236}">
                <a16:creationId xmlns:a16="http://schemas.microsoft.com/office/drawing/2014/main" id="{D0B2C039-4702-44D5-BEAC-EAA05FE83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657BE2-A8E6-4A57-B192-C6C088F9B6E3}"/>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30202008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8CBB-523D-4296-84A8-D8F488FECC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9C6C64-A65E-462A-BB07-753DC9628A26}"/>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5A04F2-C4D4-4C06-B4F5-7DDAC26D81C3}"/>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150399-EDD6-4422-B000-B234CF0F2E1A}"/>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199C2A-7498-4F1C-849F-C80B796A22E2}"/>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E165CF-2627-4E70-8353-06FCD8FC6373}"/>
              </a:ext>
            </a:extLst>
          </p:cNvPr>
          <p:cNvSpPr>
            <a:spLocks noGrp="1"/>
          </p:cNvSpPr>
          <p:nvPr>
            <p:ph type="dt" sz="half" idx="10"/>
          </p:nvPr>
        </p:nvSpPr>
        <p:spPr/>
        <p:txBody>
          <a:bodyPr/>
          <a:lstStyle/>
          <a:p>
            <a:fld id="{35B9C8FF-35B9-F242-9BB3-6141A6E1C184}" type="datetime1">
              <a:rPr lang="en-US" smtClean="0"/>
              <a:t>10/31/2024</a:t>
            </a:fld>
            <a:endParaRPr lang="en-US"/>
          </a:p>
        </p:txBody>
      </p:sp>
      <p:sp>
        <p:nvSpPr>
          <p:cNvPr id="8" name="Footer Placeholder 7">
            <a:extLst>
              <a:ext uri="{FF2B5EF4-FFF2-40B4-BE49-F238E27FC236}">
                <a16:creationId xmlns:a16="http://schemas.microsoft.com/office/drawing/2014/main" id="{CEDC1556-7D6E-447F-8EA0-03B81B3F8D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C8F929-356F-4C51-ADBE-BCE3C2FDC63C}"/>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2719975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430F1-0666-45C2-9483-BA269E8CAD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0A4D35-9EBD-4C4A-8D0E-F97643E4E870}"/>
              </a:ext>
            </a:extLst>
          </p:cNvPr>
          <p:cNvSpPr>
            <a:spLocks noGrp="1"/>
          </p:cNvSpPr>
          <p:nvPr>
            <p:ph type="dt" sz="half" idx="10"/>
          </p:nvPr>
        </p:nvSpPr>
        <p:spPr/>
        <p:txBody>
          <a:bodyPr/>
          <a:lstStyle/>
          <a:p>
            <a:fld id="{5A5A171A-AFD7-3E4D-8FDC-F0089EAF5D02}" type="datetime1">
              <a:rPr lang="en-US" smtClean="0"/>
              <a:t>10/31/2024</a:t>
            </a:fld>
            <a:endParaRPr lang="en-US"/>
          </a:p>
        </p:txBody>
      </p:sp>
      <p:sp>
        <p:nvSpPr>
          <p:cNvPr id="4" name="Footer Placeholder 3">
            <a:extLst>
              <a:ext uri="{FF2B5EF4-FFF2-40B4-BE49-F238E27FC236}">
                <a16:creationId xmlns:a16="http://schemas.microsoft.com/office/drawing/2014/main" id="{832D87B4-C4C8-4B2E-A76D-F9C49EACB6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68DE7D-4182-4BFD-A156-045B29975759}"/>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9259877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068E11-E151-4E9C-B866-9C94EB706292}"/>
              </a:ext>
            </a:extLst>
          </p:cNvPr>
          <p:cNvSpPr>
            <a:spLocks noGrp="1"/>
          </p:cNvSpPr>
          <p:nvPr>
            <p:ph type="dt" sz="half" idx="10"/>
          </p:nvPr>
        </p:nvSpPr>
        <p:spPr/>
        <p:txBody>
          <a:bodyPr/>
          <a:lstStyle/>
          <a:p>
            <a:fld id="{21CE096B-1509-2349-A732-6065A2B41961}" type="datetime1">
              <a:rPr lang="en-US" smtClean="0"/>
              <a:t>10/31/2024</a:t>
            </a:fld>
            <a:endParaRPr lang="en-US"/>
          </a:p>
        </p:txBody>
      </p:sp>
      <p:sp>
        <p:nvSpPr>
          <p:cNvPr id="3" name="Footer Placeholder 2">
            <a:extLst>
              <a:ext uri="{FF2B5EF4-FFF2-40B4-BE49-F238E27FC236}">
                <a16:creationId xmlns:a16="http://schemas.microsoft.com/office/drawing/2014/main" id="{7E261C1C-375D-4308-9522-29DB24AE13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4D15F3-4712-400E-AAF6-942E3303F988}"/>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6365321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D7074-B5F0-4AC5-B680-D6212B60D3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19C730-43ED-4B47-B6B2-C461DEB4C876}"/>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E09B6E-934F-4101-8F9F-801C11FB151B}"/>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06D727-4A50-428F-B028-9C56F3B6B9D6}"/>
              </a:ext>
            </a:extLst>
          </p:cNvPr>
          <p:cNvSpPr>
            <a:spLocks noGrp="1"/>
          </p:cNvSpPr>
          <p:nvPr>
            <p:ph type="dt" sz="half" idx="10"/>
          </p:nvPr>
        </p:nvSpPr>
        <p:spPr/>
        <p:txBody>
          <a:bodyPr/>
          <a:lstStyle/>
          <a:p>
            <a:fld id="{004E308C-1B9A-4747-BD6B-8A66362107A2}" type="datetime1">
              <a:rPr lang="en-US" smtClean="0"/>
              <a:t>10/31/2024</a:t>
            </a:fld>
            <a:endParaRPr lang="en-US"/>
          </a:p>
        </p:txBody>
      </p:sp>
      <p:sp>
        <p:nvSpPr>
          <p:cNvPr id="6" name="Footer Placeholder 5">
            <a:extLst>
              <a:ext uri="{FF2B5EF4-FFF2-40B4-BE49-F238E27FC236}">
                <a16:creationId xmlns:a16="http://schemas.microsoft.com/office/drawing/2014/main" id="{6B7DBD39-A922-49C4-A014-E47B6E88C5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9D2624-BDDE-4A5E-887E-599258A0A74C}"/>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3779375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DE2C5-44DC-40D9-8F80-7B1E6EA351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8F2C94-E18D-42F1-AE3C-6DD030BF9B2D}"/>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9C00AAC1-17D9-4A6F-A9E6-80A876D4F49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FED65C-F161-4CC6-B4A7-4A8C3CB33166}"/>
              </a:ext>
            </a:extLst>
          </p:cNvPr>
          <p:cNvSpPr>
            <a:spLocks noGrp="1"/>
          </p:cNvSpPr>
          <p:nvPr>
            <p:ph type="dt" sz="half" idx="10"/>
          </p:nvPr>
        </p:nvSpPr>
        <p:spPr/>
        <p:txBody>
          <a:bodyPr/>
          <a:lstStyle/>
          <a:p>
            <a:fld id="{19B28CEF-DC3F-2B41-8B48-4702847B01CC}" type="datetime1">
              <a:rPr lang="en-US" smtClean="0"/>
              <a:t>10/31/2024</a:t>
            </a:fld>
            <a:endParaRPr lang="en-US"/>
          </a:p>
        </p:txBody>
      </p:sp>
      <p:sp>
        <p:nvSpPr>
          <p:cNvPr id="6" name="Footer Placeholder 5">
            <a:extLst>
              <a:ext uri="{FF2B5EF4-FFF2-40B4-BE49-F238E27FC236}">
                <a16:creationId xmlns:a16="http://schemas.microsoft.com/office/drawing/2014/main" id="{884CB05A-56F1-4FC6-AA21-18BF0BCCF9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DB18D3-935D-43AC-858F-906976DE2038}"/>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6867006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6C74-B537-4763-AA3A-93BD7D6105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40A43C-E362-4628-8347-B794B9F57B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7D0557-3A22-4BFE-BF75-F44787DB9DEF}"/>
              </a:ext>
            </a:extLst>
          </p:cNvPr>
          <p:cNvSpPr>
            <a:spLocks noGrp="1"/>
          </p:cNvSpPr>
          <p:nvPr>
            <p:ph type="dt" sz="half" idx="10"/>
          </p:nvPr>
        </p:nvSpPr>
        <p:spPr/>
        <p:txBody>
          <a:bodyPr/>
          <a:lstStyle/>
          <a:p>
            <a:fld id="{EC7822AA-0C9B-9B4D-BF08-76D9A4BB73C5}" type="datetime1">
              <a:rPr lang="en-US" smtClean="0"/>
              <a:t>10/31/2024</a:t>
            </a:fld>
            <a:endParaRPr lang="en-US"/>
          </a:p>
        </p:txBody>
      </p:sp>
      <p:sp>
        <p:nvSpPr>
          <p:cNvPr id="5" name="Footer Placeholder 4">
            <a:extLst>
              <a:ext uri="{FF2B5EF4-FFF2-40B4-BE49-F238E27FC236}">
                <a16:creationId xmlns:a16="http://schemas.microsoft.com/office/drawing/2014/main" id="{E78DFE37-CDB4-434D-B4C8-CEF84379AC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1D3415-9696-4D50-8D71-2E29D5C89DD9}"/>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27607737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9E333F-798E-475C-B495-8FF37FA31261}"/>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02A7DB-2F10-4CF0-BDE9-08318E68F60A}"/>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9E37EC-896D-4C33-98C2-292D69C32310}"/>
              </a:ext>
            </a:extLst>
          </p:cNvPr>
          <p:cNvSpPr>
            <a:spLocks noGrp="1"/>
          </p:cNvSpPr>
          <p:nvPr>
            <p:ph type="dt" sz="half" idx="10"/>
          </p:nvPr>
        </p:nvSpPr>
        <p:spPr/>
        <p:txBody>
          <a:bodyPr/>
          <a:lstStyle/>
          <a:p>
            <a:fld id="{86FD8CAB-E91D-1043-95B9-0B489DC5B519}" type="datetime1">
              <a:rPr lang="en-US" smtClean="0"/>
              <a:t>10/31/2024</a:t>
            </a:fld>
            <a:endParaRPr lang="en-US"/>
          </a:p>
        </p:txBody>
      </p:sp>
      <p:sp>
        <p:nvSpPr>
          <p:cNvPr id="5" name="Footer Placeholder 4">
            <a:extLst>
              <a:ext uri="{FF2B5EF4-FFF2-40B4-BE49-F238E27FC236}">
                <a16:creationId xmlns:a16="http://schemas.microsoft.com/office/drawing/2014/main" id="{BF7B0825-F173-4A4E-88B2-93272E4BCB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C72357-EEC3-4E78-A8E7-EC7B4B21EAC6}"/>
              </a:ext>
            </a:extLst>
          </p:cNvPr>
          <p:cNvSpPr>
            <a:spLocks noGrp="1"/>
          </p:cNvSpPr>
          <p:nvPr>
            <p:ph type="sldNum" sz="quarter" idx="12"/>
          </p:nvPr>
        </p:nvSpPr>
        <p:spPr/>
        <p:txBody>
          <a:bodyPr/>
          <a:lstStyle/>
          <a:p>
            <a:fld id="{2155738F-B9FF-43F2-AADE-4A50E1011F60}" type="slidenum">
              <a:rPr lang="en-US" smtClean="0"/>
              <a:t>‹#›</a:t>
            </a:fld>
            <a:endParaRPr lang="en-US"/>
          </a:p>
        </p:txBody>
      </p:sp>
    </p:spTree>
    <p:extLst>
      <p:ext uri="{BB962C8B-B14F-4D97-AF65-F5344CB8AC3E}">
        <p14:creationId xmlns:p14="http://schemas.microsoft.com/office/powerpoint/2010/main" val="15285735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B2EED0A-2BBF-2642-8A20-CD7BE4ECFB04}" type="datetime1">
              <a:rPr lang="en-US" smtClean="0">
                <a:solidFill>
                  <a:srgbClr val="75787B">
                    <a:tint val="75000"/>
                  </a:srgbClr>
                </a:solidFill>
              </a:rPr>
              <a:t>10/31/2024</a:t>
            </a:fld>
            <a:endParaRPr lang="en-US">
              <a:solidFill>
                <a:srgbClr val="75787B">
                  <a:tint val="75000"/>
                </a:srgbClr>
              </a:solidFill>
            </a:endParaRPr>
          </a:p>
        </p:txBody>
      </p:sp>
      <p:sp>
        <p:nvSpPr>
          <p:cNvPr id="6" name="Slide Number Placeholder 5"/>
          <p:cNvSpPr>
            <a:spLocks noGrp="1"/>
          </p:cNvSpPr>
          <p:nvPr>
            <p:ph type="sldNum" sz="quarter" idx="12"/>
          </p:nvPr>
        </p:nvSpPr>
        <p:spPr/>
        <p:txBody>
          <a:bodyPr/>
          <a:lstStyle/>
          <a:p>
            <a:fld id="{54637A5F-2DAE-B642-9933-0C0B9D2C0F12}" type="slidenum">
              <a:rPr lang="en-US" smtClean="0">
                <a:solidFill>
                  <a:srgbClr val="75787B">
                    <a:tint val="75000"/>
                  </a:srgbClr>
                </a:solidFill>
              </a:rPr>
              <a:pPr/>
              <a:t>‹#›</a:t>
            </a:fld>
            <a:endParaRPr lang="en-US">
              <a:solidFill>
                <a:srgbClr val="75787B">
                  <a:tint val="75000"/>
                </a:srgbClr>
              </a:solidFill>
            </a:endParaRPr>
          </a:p>
        </p:txBody>
      </p:sp>
    </p:spTree>
    <p:extLst>
      <p:ext uri="{BB962C8B-B14F-4D97-AF65-F5344CB8AC3E}">
        <p14:creationId xmlns:p14="http://schemas.microsoft.com/office/powerpoint/2010/main" val="35381172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Agenda Page 1" userDrawn="1">
  <p:cSld name="Agenda Page 1">
    <p:spTree>
      <p:nvGrpSpPr>
        <p:cNvPr id="1" name="Shape 319"/>
        <p:cNvGrpSpPr/>
        <p:nvPr/>
      </p:nvGrpSpPr>
      <p:grpSpPr>
        <a:xfrm>
          <a:off x="0" y="0"/>
          <a:ext cx="0" cy="0"/>
          <a:chOff x="0" y="0"/>
          <a:chExt cx="0" cy="0"/>
        </a:xfrm>
      </p:grpSpPr>
      <p:pic>
        <p:nvPicPr>
          <p:cNvPr id="3" name="Picture 2" descr="A picture containing text, indoor, computer, computer&#10;&#10;Description automatically generated">
            <a:extLst>
              <a:ext uri="{FF2B5EF4-FFF2-40B4-BE49-F238E27FC236}">
                <a16:creationId xmlns:a16="http://schemas.microsoft.com/office/drawing/2014/main" id="{65684E6A-46BB-068F-E2F4-B86E630D75BF}"/>
              </a:ext>
            </a:extLst>
          </p:cNvPr>
          <p:cNvPicPr>
            <a:picLocks noChangeAspect="1"/>
          </p:cNvPicPr>
          <p:nvPr userDrawn="1"/>
        </p:nvPicPr>
        <p:blipFill>
          <a:blip r:embed="rId2"/>
          <a:stretch>
            <a:fillRect/>
          </a:stretch>
        </p:blipFill>
        <p:spPr>
          <a:xfrm>
            <a:off x="-8318" y="0"/>
            <a:ext cx="12301918" cy="6932643"/>
          </a:xfrm>
          <a:prstGeom prst="rect">
            <a:avLst/>
          </a:prstGeom>
        </p:spPr>
      </p:pic>
      <p:sp>
        <p:nvSpPr>
          <p:cNvPr id="321" name="Google Shape;321;p157"/>
          <p:cNvSpPr/>
          <p:nvPr/>
        </p:nvSpPr>
        <p:spPr>
          <a:xfrm>
            <a:off x="11730959" y="6284260"/>
            <a:ext cx="922084" cy="573741"/>
          </a:xfrm>
          <a:prstGeom prst="triangle">
            <a:avLst>
              <a:gd name="adj" fmla="val 50000"/>
            </a:avLst>
          </a:prstGeom>
          <a:solidFill>
            <a:srgbClr val="BFBFBF">
              <a:alpha val="48235"/>
            </a:srgbClr>
          </a:solidFill>
          <a:ln>
            <a:noFill/>
          </a:ln>
        </p:spPr>
        <p:txBody>
          <a:bodyPr spcFirstLastPara="1" wrap="square" lIns="121900" tIns="60933" rIns="121900" bIns="60933" anchor="t" anchorCtr="0">
            <a:noAutofit/>
          </a:bodyPr>
          <a:lstStyle/>
          <a:p>
            <a:pPr marL="0" marR="0" lvl="0" indent="0" algn="ctr" rtl="0">
              <a:lnSpc>
                <a:spcPct val="100000"/>
              </a:lnSpc>
              <a:spcBef>
                <a:spcPts val="0"/>
              </a:spcBef>
              <a:spcAft>
                <a:spcPts val="0"/>
              </a:spcAft>
              <a:buClr>
                <a:srgbClr val="000000"/>
              </a:buClr>
              <a:buSzPts val="5600"/>
              <a:buFont typeface="Gill Sans"/>
              <a:buNone/>
            </a:pPr>
            <a:endParaRPr sz="7466" b="0" i="0" u="none" strike="noStrike" cap="none">
              <a:solidFill>
                <a:srgbClr val="000000"/>
              </a:solidFill>
              <a:latin typeface="Gill Sans"/>
              <a:ea typeface="Gill Sans"/>
              <a:cs typeface="Gill Sans"/>
              <a:sym typeface="Gill Sans"/>
            </a:endParaRPr>
          </a:p>
        </p:txBody>
      </p:sp>
      <p:sp>
        <p:nvSpPr>
          <p:cNvPr id="322" name="Google Shape;322;p157"/>
          <p:cNvSpPr txBox="1">
            <a:spLocks noGrp="1"/>
          </p:cNvSpPr>
          <p:nvPr>
            <p:ph type="sldNum" idx="12"/>
          </p:nvPr>
        </p:nvSpPr>
        <p:spPr>
          <a:xfrm flipH="1">
            <a:off x="11853901" y="6581748"/>
            <a:ext cx="358587" cy="347971"/>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1pPr>
            <a:lvl2pPr marL="0" lvl="1"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2pPr>
            <a:lvl3pPr marL="0" lvl="2"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3pPr>
            <a:lvl4pPr marL="0" lvl="3"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4pPr>
            <a:lvl5pPr marL="0" lvl="4"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5pPr>
            <a:lvl6pPr marL="0" lvl="5"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6pPr>
            <a:lvl7pPr marL="0" lvl="6"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7pPr>
            <a:lvl8pPr marL="0" lvl="7"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8pPr>
            <a:lvl9pPr marL="0" lvl="8" indent="0" algn="r">
              <a:lnSpc>
                <a:spcPct val="100000"/>
              </a:lnSpc>
              <a:spcBef>
                <a:spcPts val="0"/>
              </a:spcBef>
              <a:spcAft>
                <a:spcPts val="0"/>
              </a:spcAft>
              <a:buSzPts val="600"/>
              <a:buNone/>
              <a:defRPr sz="800" b="0" i="0" u="none" strike="noStrike" cap="none">
                <a:solidFill>
                  <a:schemeClr val="lt1"/>
                </a:solidFill>
                <a:latin typeface="Lato"/>
                <a:ea typeface="Lato"/>
                <a:cs typeface="Lato"/>
                <a:sym typeface="Lato"/>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846267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rgbClr val="002855"/>
        </a:solidFill>
        <a:effectLst/>
      </p:bgPr>
    </p:bg>
    <p:spTree>
      <p:nvGrpSpPr>
        <p:cNvPr id="1" name=""/>
        <p:cNvGrpSpPr/>
        <p:nvPr/>
      </p:nvGrpSpPr>
      <p:grpSpPr>
        <a:xfrm>
          <a:off x="0" y="0"/>
          <a:ext cx="0" cy="0"/>
          <a:chOff x="0" y="0"/>
          <a:chExt cx="0" cy="0"/>
        </a:xfrm>
      </p:grpSpPr>
      <p:pic>
        <p:nvPicPr>
          <p:cNvPr id="6" name="Gradient">
            <a:extLst>
              <a:ext uri="{FF2B5EF4-FFF2-40B4-BE49-F238E27FC236}">
                <a16:creationId xmlns:a16="http://schemas.microsoft.com/office/drawing/2014/main" id="{F00C625A-0209-6342-AC21-B9E25DF9855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hidden">
          <a:xfrm>
            <a:off x="1" y="0"/>
            <a:ext cx="12191999" cy="6858000"/>
          </a:xfrm>
          <a:prstGeom prst="rect">
            <a:avLst/>
          </a:prstGeom>
        </p:spPr>
      </p:pic>
      <p:pic>
        <p:nvPicPr>
          <p:cNvPr id="4" name="Spectrum Health" descr="Spectrum Health">
            <a:extLst>
              <a:ext uri="{FF2B5EF4-FFF2-40B4-BE49-F238E27FC236}">
                <a16:creationId xmlns:a16="http://schemas.microsoft.com/office/drawing/2014/main" id="{6BAEF7E6-FD5A-4C2D-A1AF-6B61D35F7B5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80429" y="158329"/>
            <a:ext cx="2987040" cy="1443585"/>
          </a:xfrm>
          <a:prstGeom prst="rect">
            <a:avLst/>
          </a:prstGeom>
        </p:spPr>
      </p:pic>
      <p:sp>
        <p:nvSpPr>
          <p:cNvPr id="2" name="Title 1">
            <a:extLst>
              <a:ext uri="{FF2B5EF4-FFF2-40B4-BE49-F238E27FC236}">
                <a16:creationId xmlns:a16="http://schemas.microsoft.com/office/drawing/2014/main" id="{DD93F370-0603-42F8-A7D8-E3390EE70687}"/>
              </a:ext>
            </a:extLst>
          </p:cNvPr>
          <p:cNvSpPr>
            <a:spLocks noGrp="1"/>
          </p:cNvSpPr>
          <p:nvPr userDrawn="1">
            <p:ph type="ctrTitle" hasCustomPrompt="1"/>
          </p:nvPr>
        </p:nvSpPr>
        <p:spPr>
          <a:xfrm>
            <a:off x="548640" y="1710267"/>
            <a:ext cx="8229600" cy="2313093"/>
          </a:xfrm>
        </p:spPr>
        <p:txBody>
          <a:bodyPr anchor="b"/>
          <a:lstStyle>
            <a:lvl1pPr algn="l">
              <a:lnSpc>
                <a:spcPct val="90000"/>
              </a:lnSpc>
              <a:defRPr sz="5333" spc="-67" baseline="0"/>
            </a:lvl1pPr>
          </a:lstStyle>
          <a:p>
            <a:r>
              <a:rPr lang="en-US"/>
              <a:t>[Presentation title]</a:t>
            </a:r>
          </a:p>
        </p:txBody>
      </p:sp>
      <p:sp>
        <p:nvSpPr>
          <p:cNvPr id="3" name="Subtitle 2">
            <a:extLst>
              <a:ext uri="{FF2B5EF4-FFF2-40B4-BE49-F238E27FC236}">
                <a16:creationId xmlns:a16="http://schemas.microsoft.com/office/drawing/2014/main" id="{4077195B-8D8D-4BD5-8ADD-A390F24676CD}"/>
              </a:ext>
            </a:extLst>
          </p:cNvPr>
          <p:cNvSpPr>
            <a:spLocks noGrp="1"/>
          </p:cNvSpPr>
          <p:nvPr userDrawn="1">
            <p:ph type="subTitle" idx="1" hasCustomPrompt="1"/>
          </p:nvPr>
        </p:nvSpPr>
        <p:spPr>
          <a:xfrm>
            <a:off x="548640" y="4754880"/>
            <a:ext cx="8229600" cy="487680"/>
          </a:xfrm>
        </p:spPr>
        <p:txBody>
          <a:bodyPr>
            <a:noAutofit/>
          </a:bodyPr>
          <a:lstStyle>
            <a:lvl1pPr marL="0" indent="0" algn="l">
              <a:spcBef>
                <a:spcPts val="0"/>
              </a:spcBef>
              <a:buNone/>
              <a:defRPr sz="2400"/>
            </a:lvl1pPr>
            <a:lvl2pPr marL="0" indent="0" algn="l">
              <a:spcBef>
                <a:spcPts val="0"/>
              </a:spcBef>
              <a:buNone/>
              <a:defRPr sz="2400"/>
            </a:lvl2pPr>
            <a:lvl3pPr marL="0" indent="0" algn="l">
              <a:spcBef>
                <a:spcPts val="0"/>
              </a:spcBef>
              <a:buNone/>
              <a:defRPr sz="2400"/>
            </a:lvl3pPr>
            <a:lvl4pPr marL="0" indent="0" algn="l">
              <a:spcBef>
                <a:spcPts val="0"/>
              </a:spcBef>
              <a:buNone/>
              <a:defRPr sz="2400"/>
            </a:lvl4pPr>
            <a:lvl5pPr marL="0" indent="0" algn="l">
              <a:spcBef>
                <a:spcPts val="0"/>
              </a:spcBef>
              <a:buNone/>
              <a:defRPr sz="2400"/>
            </a:lvl5pPr>
            <a:lvl6pPr marL="0" indent="0" algn="l">
              <a:spcBef>
                <a:spcPts val="0"/>
              </a:spcBef>
              <a:buNone/>
              <a:defRPr sz="2400"/>
            </a:lvl6pPr>
            <a:lvl7pPr marL="0" indent="0" algn="l">
              <a:spcBef>
                <a:spcPts val="0"/>
              </a:spcBef>
              <a:buNone/>
              <a:defRPr sz="2400"/>
            </a:lvl7pPr>
            <a:lvl8pPr marL="0" indent="0" algn="l">
              <a:spcBef>
                <a:spcPts val="0"/>
              </a:spcBef>
              <a:buNone/>
              <a:defRPr sz="2400"/>
            </a:lvl8pPr>
            <a:lvl9pPr marL="0" indent="0" algn="l">
              <a:spcBef>
                <a:spcPts val="0"/>
              </a:spcBef>
              <a:buNone/>
              <a:defRPr sz="2400"/>
            </a:lvl9pPr>
          </a:lstStyle>
          <a:p>
            <a:r>
              <a:rPr lang="en-US"/>
              <a:t>[Presenter Name]</a:t>
            </a:r>
          </a:p>
        </p:txBody>
      </p:sp>
      <p:sp>
        <p:nvSpPr>
          <p:cNvPr id="12" name="Text Placeholder 3">
            <a:extLst>
              <a:ext uri="{FF2B5EF4-FFF2-40B4-BE49-F238E27FC236}">
                <a16:creationId xmlns:a16="http://schemas.microsoft.com/office/drawing/2014/main" id="{253666AA-6B16-6340-AF38-96ABF4154B93}"/>
              </a:ext>
            </a:extLst>
          </p:cNvPr>
          <p:cNvSpPr>
            <a:spLocks noGrp="1"/>
          </p:cNvSpPr>
          <p:nvPr>
            <p:ph type="body" sz="quarter" idx="10" hasCustomPrompt="1"/>
          </p:nvPr>
        </p:nvSpPr>
        <p:spPr>
          <a:xfrm>
            <a:off x="546099" y="5242560"/>
            <a:ext cx="8229600" cy="365760"/>
          </a:xfrm>
        </p:spPr>
        <p:txBody>
          <a:bodyPr>
            <a:noAutofit/>
          </a:bodyPr>
          <a:lstStyle>
            <a:lvl1pPr marL="0" indent="0">
              <a:spcBef>
                <a:spcPts val="0"/>
              </a:spcBef>
              <a:buFontTx/>
              <a:buNone/>
              <a:defRPr sz="1600" b="1" cap="all" baseline="0"/>
            </a:lvl1pPr>
            <a:lvl2pPr marL="0" indent="0">
              <a:spcBef>
                <a:spcPts val="0"/>
              </a:spcBef>
              <a:buFontTx/>
              <a:buNone/>
              <a:defRPr sz="1600" b="1" cap="all" baseline="0"/>
            </a:lvl2pPr>
            <a:lvl3pPr marL="0" indent="0">
              <a:spcBef>
                <a:spcPts val="0"/>
              </a:spcBef>
              <a:buFontTx/>
              <a:buNone/>
              <a:defRPr sz="1600" b="1" cap="all" baseline="0"/>
            </a:lvl3pPr>
            <a:lvl4pPr marL="0" indent="0">
              <a:spcBef>
                <a:spcPts val="0"/>
              </a:spcBef>
              <a:buFontTx/>
              <a:buNone/>
              <a:defRPr sz="1600" b="1" cap="all" baseline="0"/>
            </a:lvl4pPr>
            <a:lvl5pPr marL="0" indent="0">
              <a:spcBef>
                <a:spcPts val="0"/>
              </a:spcBef>
              <a:buFontTx/>
              <a:buNone/>
              <a:defRPr sz="1600" b="1" cap="all" baseline="0"/>
            </a:lvl5pPr>
            <a:lvl6pPr marL="0" indent="0">
              <a:spcBef>
                <a:spcPts val="0"/>
              </a:spcBef>
              <a:buFontTx/>
              <a:buNone/>
              <a:defRPr sz="1600" b="1" cap="all" baseline="0"/>
            </a:lvl6pPr>
            <a:lvl7pPr marL="0" indent="0">
              <a:spcBef>
                <a:spcPts val="0"/>
              </a:spcBef>
              <a:buFontTx/>
              <a:buNone/>
              <a:defRPr sz="1600" b="1" cap="all" baseline="0"/>
            </a:lvl7pPr>
            <a:lvl8pPr marL="0" indent="0">
              <a:spcBef>
                <a:spcPts val="0"/>
              </a:spcBef>
              <a:buFontTx/>
              <a:buNone/>
              <a:defRPr sz="1600" b="1" cap="all" baseline="0"/>
            </a:lvl8pPr>
            <a:lvl9pPr marL="0" indent="0">
              <a:spcBef>
                <a:spcPts val="0"/>
              </a:spcBef>
              <a:buFontTx/>
              <a:buNone/>
              <a:defRPr sz="1600" b="1" cap="all" baseline="0"/>
            </a:lvl9pPr>
          </a:lstStyle>
          <a:p>
            <a:pPr lvl="0"/>
            <a:r>
              <a:rPr lang="en-US"/>
              <a:t>[MONTH 00, 0000]</a:t>
            </a:r>
          </a:p>
        </p:txBody>
      </p:sp>
    </p:spTree>
    <p:extLst>
      <p:ext uri="{BB962C8B-B14F-4D97-AF65-F5344CB8AC3E}">
        <p14:creationId xmlns:p14="http://schemas.microsoft.com/office/powerpoint/2010/main" val="336546975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148">
          <p15:clr>
            <a:srgbClr val="FBAE40"/>
          </p15:clr>
        </p15:guide>
        <p15:guide id="2" orient="horz" pos="80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spTree>
      <p:nvGrpSpPr>
        <p:cNvPr id="1" name=""/>
        <p:cNvGrpSpPr/>
        <p:nvPr/>
      </p:nvGrpSpPr>
      <p:grpSpPr>
        <a:xfrm>
          <a:off x="0" y="0"/>
          <a:ext cx="0" cy="0"/>
          <a:chOff x="0" y="0"/>
          <a:chExt cx="0" cy="0"/>
        </a:xfrm>
      </p:grpSpPr>
      <p:pic>
        <p:nvPicPr>
          <p:cNvPr id="7" name="Gradient">
            <a:extLst>
              <a:ext uri="{FF2B5EF4-FFF2-40B4-BE49-F238E27FC236}">
                <a16:creationId xmlns:a16="http://schemas.microsoft.com/office/drawing/2014/main" id="{60935695-F343-054D-8752-355B365CB4F2}"/>
              </a:ext>
              <a:ext uri="{C183D7F6-B498-43B3-948B-1728B52AA6E4}">
                <adec:decorative xmlns:adec="http://schemas.microsoft.com/office/drawing/2017/decorative" val="1"/>
              </a:ext>
            </a:extLst>
          </p:cNvPr>
          <p:cNvPicPr>
            <a:picLocks noChangeAspect="1"/>
          </p:cNvPicPr>
          <p:nvPr userDrawn="1"/>
        </p:nvPicPr>
        <p:blipFill rotWithShape="1">
          <a:blip r:embed="rId2"/>
          <a:srcRect t="97333"/>
          <a:stretch/>
        </p:blipFill>
        <p:spPr bwMode="hidden">
          <a:xfrm>
            <a:off x="1" y="6675120"/>
            <a:ext cx="12191999" cy="182880"/>
          </a:xfrm>
          <a:prstGeom prst="rect">
            <a:avLst/>
          </a:prstGeom>
        </p:spPr>
      </p:pic>
      <p:pic>
        <p:nvPicPr>
          <p:cNvPr id="8" name="Spectrum Health" descr="Spectrum Health">
            <a:extLst>
              <a:ext uri="{FF2B5EF4-FFF2-40B4-BE49-F238E27FC236}">
                <a16:creationId xmlns:a16="http://schemas.microsoft.com/office/drawing/2014/main" id="{4482A0A3-0A4D-E348-8071-29BE6D8D177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80429" y="158329"/>
            <a:ext cx="2987040" cy="1443585"/>
          </a:xfrm>
          <a:prstGeom prst="rect">
            <a:avLst/>
          </a:prstGeom>
        </p:spPr>
      </p:pic>
      <p:sp>
        <p:nvSpPr>
          <p:cNvPr id="2" name="Title 1">
            <a:extLst>
              <a:ext uri="{FF2B5EF4-FFF2-40B4-BE49-F238E27FC236}">
                <a16:creationId xmlns:a16="http://schemas.microsoft.com/office/drawing/2014/main" id="{DD93F370-0603-42F8-A7D8-E3390EE70687}"/>
              </a:ext>
            </a:extLst>
          </p:cNvPr>
          <p:cNvSpPr>
            <a:spLocks noGrp="1"/>
          </p:cNvSpPr>
          <p:nvPr userDrawn="1">
            <p:ph type="ctrTitle" hasCustomPrompt="1"/>
          </p:nvPr>
        </p:nvSpPr>
        <p:spPr>
          <a:xfrm>
            <a:off x="548640" y="1710267"/>
            <a:ext cx="8229600" cy="2313093"/>
          </a:xfrm>
        </p:spPr>
        <p:txBody>
          <a:bodyPr anchor="b"/>
          <a:lstStyle>
            <a:lvl1pPr algn="l">
              <a:lnSpc>
                <a:spcPct val="90000"/>
              </a:lnSpc>
              <a:defRPr sz="5333" spc="-67" baseline="0"/>
            </a:lvl1pPr>
          </a:lstStyle>
          <a:p>
            <a:r>
              <a:rPr lang="en-US"/>
              <a:t>[Presentation title]</a:t>
            </a:r>
          </a:p>
        </p:txBody>
      </p:sp>
      <p:sp>
        <p:nvSpPr>
          <p:cNvPr id="3" name="Subtitle 2">
            <a:extLst>
              <a:ext uri="{FF2B5EF4-FFF2-40B4-BE49-F238E27FC236}">
                <a16:creationId xmlns:a16="http://schemas.microsoft.com/office/drawing/2014/main" id="{4077195B-8D8D-4BD5-8ADD-A390F24676CD}"/>
              </a:ext>
            </a:extLst>
          </p:cNvPr>
          <p:cNvSpPr>
            <a:spLocks noGrp="1"/>
          </p:cNvSpPr>
          <p:nvPr userDrawn="1">
            <p:ph type="subTitle" idx="1" hasCustomPrompt="1"/>
          </p:nvPr>
        </p:nvSpPr>
        <p:spPr>
          <a:xfrm>
            <a:off x="548640" y="4754880"/>
            <a:ext cx="8229600" cy="487680"/>
          </a:xfrm>
        </p:spPr>
        <p:txBody>
          <a:bodyPr>
            <a:noAutofit/>
          </a:bodyPr>
          <a:lstStyle>
            <a:lvl1pPr marL="0" indent="0" algn="l">
              <a:spcBef>
                <a:spcPts val="0"/>
              </a:spcBef>
              <a:buNone/>
              <a:defRPr sz="2400"/>
            </a:lvl1pPr>
            <a:lvl2pPr marL="0" indent="0" algn="l">
              <a:spcBef>
                <a:spcPts val="0"/>
              </a:spcBef>
              <a:buNone/>
              <a:defRPr sz="2400"/>
            </a:lvl2pPr>
            <a:lvl3pPr marL="0" indent="0" algn="l">
              <a:spcBef>
                <a:spcPts val="0"/>
              </a:spcBef>
              <a:buNone/>
              <a:defRPr sz="2400"/>
            </a:lvl3pPr>
            <a:lvl4pPr marL="0" indent="0" algn="l">
              <a:spcBef>
                <a:spcPts val="0"/>
              </a:spcBef>
              <a:buNone/>
              <a:defRPr sz="2400"/>
            </a:lvl4pPr>
            <a:lvl5pPr marL="0" indent="0" algn="l">
              <a:spcBef>
                <a:spcPts val="0"/>
              </a:spcBef>
              <a:buNone/>
              <a:defRPr sz="2400"/>
            </a:lvl5pPr>
            <a:lvl6pPr marL="0" indent="0" algn="l">
              <a:spcBef>
                <a:spcPts val="0"/>
              </a:spcBef>
              <a:buNone/>
              <a:defRPr sz="2400"/>
            </a:lvl6pPr>
            <a:lvl7pPr marL="0" indent="0" algn="l">
              <a:spcBef>
                <a:spcPts val="0"/>
              </a:spcBef>
              <a:buNone/>
              <a:defRPr sz="2400"/>
            </a:lvl7pPr>
            <a:lvl8pPr marL="0" indent="0" algn="l">
              <a:spcBef>
                <a:spcPts val="0"/>
              </a:spcBef>
              <a:buNone/>
              <a:defRPr sz="2400"/>
            </a:lvl8pPr>
            <a:lvl9pPr marL="0" indent="0" algn="l">
              <a:spcBef>
                <a:spcPts val="0"/>
              </a:spcBef>
              <a:buNone/>
              <a:defRPr sz="2400"/>
            </a:lvl9pPr>
          </a:lstStyle>
          <a:p>
            <a:r>
              <a:rPr lang="en-US"/>
              <a:t>[Presenter Name]</a:t>
            </a:r>
          </a:p>
        </p:txBody>
      </p:sp>
      <p:sp>
        <p:nvSpPr>
          <p:cNvPr id="12" name="Text Placeholder 3">
            <a:extLst>
              <a:ext uri="{FF2B5EF4-FFF2-40B4-BE49-F238E27FC236}">
                <a16:creationId xmlns:a16="http://schemas.microsoft.com/office/drawing/2014/main" id="{253666AA-6B16-6340-AF38-96ABF4154B93}"/>
              </a:ext>
            </a:extLst>
          </p:cNvPr>
          <p:cNvSpPr>
            <a:spLocks noGrp="1"/>
          </p:cNvSpPr>
          <p:nvPr>
            <p:ph type="body" sz="quarter" idx="10" hasCustomPrompt="1"/>
          </p:nvPr>
        </p:nvSpPr>
        <p:spPr>
          <a:xfrm>
            <a:off x="546099" y="5242560"/>
            <a:ext cx="8229600" cy="365760"/>
          </a:xfrm>
        </p:spPr>
        <p:txBody>
          <a:bodyPr>
            <a:noAutofit/>
          </a:bodyPr>
          <a:lstStyle>
            <a:lvl1pPr marL="0" indent="0">
              <a:spcBef>
                <a:spcPts val="0"/>
              </a:spcBef>
              <a:buFontTx/>
              <a:buNone/>
              <a:defRPr sz="1600" b="1" cap="all" baseline="0"/>
            </a:lvl1pPr>
            <a:lvl2pPr marL="0" indent="0">
              <a:spcBef>
                <a:spcPts val="0"/>
              </a:spcBef>
              <a:buFontTx/>
              <a:buNone/>
              <a:defRPr sz="1600" b="1" cap="all" baseline="0"/>
            </a:lvl2pPr>
            <a:lvl3pPr marL="0" indent="0">
              <a:spcBef>
                <a:spcPts val="0"/>
              </a:spcBef>
              <a:buFontTx/>
              <a:buNone/>
              <a:defRPr sz="1600" b="1" cap="all" baseline="0"/>
            </a:lvl3pPr>
            <a:lvl4pPr marL="0" indent="0">
              <a:spcBef>
                <a:spcPts val="0"/>
              </a:spcBef>
              <a:buFontTx/>
              <a:buNone/>
              <a:defRPr sz="1600" b="1" cap="all" baseline="0"/>
            </a:lvl4pPr>
            <a:lvl5pPr marL="0" indent="0">
              <a:spcBef>
                <a:spcPts val="0"/>
              </a:spcBef>
              <a:buFontTx/>
              <a:buNone/>
              <a:defRPr sz="1600" b="1" cap="all" baseline="0"/>
            </a:lvl5pPr>
            <a:lvl6pPr marL="0" indent="0">
              <a:spcBef>
                <a:spcPts val="0"/>
              </a:spcBef>
              <a:buFontTx/>
              <a:buNone/>
              <a:defRPr sz="1600" b="1" cap="all" baseline="0"/>
            </a:lvl6pPr>
            <a:lvl7pPr marL="0" indent="0">
              <a:spcBef>
                <a:spcPts val="0"/>
              </a:spcBef>
              <a:buFontTx/>
              <a:buNone/>
              <a:defRPr sz="1600" b="1" cap="all" baseline="0"/>
            </a:lvl7pPr>
            <a:lvl8pPr marL="0" indent="0">
              <a:spcBef>
                <a:spcPts val="0"/>
              </a:spcBef>
              <a:buFontTx/>
              <a:buNone/>
              <a:defRPr sz="1600" b="1" cap="all" baseline="0"/>
            </a:lvl8pPr>
            <a:lvl9pPr marL="0" indent="0">
              <a:spcBef>
                <a:spcPts val="0"/>
              </a:spcBef>
              <a:buFontTx/>
              <a:buNone/>
              <a:defRPr sz="1600" b="1" cap="all" baseline="0"/>
            </a:lvl9pPr>
          </a:lstStyle>
          <a:p>
            <a:pPr lvl="0"/>
            <a:r>
              <a:rPr lang="en-US"/>
              <a:t>[MONTH 00, 0000]</a:t>
            </a:r>
          </a:p>
        </p:txBody>
      </p:sp>
    </p:spTree>
    <p:extLst>
      <p:ext uri="{BB962C8B-B14F-4D97-AF65-F5344CB8AC3E}">
        <p14:creationId xmlns:p14="http://schemas.microsoft.com/office/powerpoint/2010/main" val="468702259"/>
      </p:ext>
    </p:extLst>
  </p:cSld>
  <p:clrMapOvr>
    <a:masterClrMapping/>
  </p:clrMapOvr>
  <p:extLst>
    <p:ext uri="{DCECCB84-F9BA-43D5-87BE-67443E8EF086}">
      <p15:sldGuideLst xmlns:p15="http://schemas.microsoft.com/office/powerpoint/2012/main">
        <p15:guide id="1" pos="4148">
          <p15:clr>
            <a:srgbClr val="FBAE40"/>
          </p15:clr>
        </p15:guide>
        <p15:guide id="2" orient="horz" pos="80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hasCustomPrompt="1"/>
          </p:nvPr>
        </p:nvSpPr>
        <p:spPr>
          <a:xfrm>
            <a:off x="548640" y="1889762"/>
            <a:ext cx="11094720" cy="4329005"/>
          </a:xfrm>
        </p:spPr>
        <p:txBody>
          <a:bodyPr numCol="3" spcCol="365760"/>
          <a:lstStyle>
            <a:lvl1pPr marL="0" indent="0">
              <a:spcBef>
                <a:spcPts val="1600"/>
              </a:spcBef>
              <a:buFontTx/>
              <a:buNone/>
              <a:tabLst>
                <a:tab pos="455602" algn="l"/>
              </a:tabLst>
              <a:defRPr b="1"/>
            </a:lvl1pPr>
            <a:lvl2pPr marL="0" indent="0">
              <a:spcBef>
                <a:spcPts val="800"/>
              </a:spcBef>
              <a:buFontTx/>
              <a:buNone/>
              <a:tabLst>
                <a:tab pos="455602" algn="l"/>
              </a:tabLst>
              <a:defRPr/>
            </a:lvl2pPr>
            <a:lvl3pPr marL="646160" indent="-182558">
              <a:tabLst/>
              <a:defRPr/>
            </a:lvl3pPr>
            <a:lvl4pPr marL="822939" indent="-182558">
              <a:tabLst/>
              <a:defRPr/>
            </a:lvl4pPr>
            <a:lvl5pPr marL="1011911" indent="-182558">
              <a:tabLst/>
              <a:defRPr/>
            </a:lvl5pPr>
            <a:lvl6pPr marL="1188690" indent="-182558">
              <a:tabLst/>
              <a:defRPr/>
            </a:lvl6pPr>
            <a:lvl7pPr marL="1377662" indent="-182558">
              <a:tabLst/>
              <a:defRPr/>
            </a:lvl7pPr>
            <a:lvl8pPr marL="1554441" indent="-182558">
              <a:tabLst/>
              <a:defRPr/>
            </a:lvl8pPr>
            <a:lvl9pPr marL="1743412" indent="-182558">
              <a:tabLst/>
              <a:defRPr/>
            </a:lvl9pPr>
          </a:lstStyle>
          <a:p>
            <a:pPr lvl="0"/>
            <a:r>
              <a:rPr lang="en-US"/>
              <a:t>[Section title]</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3">
            <a:extLst>
              <a:ext uri="{FF2B5EF4-FFF2-40B4-BE49-F238E27FC236}">
                <a16:creationId xmlns:a16="http://schemas.microsoft.com/office/drawing/2014/main" id="{803D2708-6BA0-4A59-BB45-BA25910EB65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1880758096"/>
      </p:ext>
    </p:extLst>
  </p:cSld>
  <p:clrMapOvr>
    <a:masterClrMapping/>
  </p:clrMapOvr>
  <p:extLst>
    <p:ext uri="{DCECCB84-F9BA-43D5-87BE-67443E8EF086}">
      <p15:sldGuideLst xmlns:p15="http://schemas.microsoft.com/office/powerpoint/2012/main">
        <p15:guide id="1" pos="1872">
          <p15:clr>
            <a:srgbClr val="FBAE40"/>
          </p15:clr>
        </p15:guide>
        <p15:guide id="2" pos="2074">
          <p15:clr>
            <a:srgbClr val="FBAE40"/>
          </p15:clr>
        </p15:guide>
        <p15:guide id="3" pos="3688">
          <p15:clr>
            <a:srgbClr val="FBAE40"/>
          </p15:clr>
        </p15:guide>
        <p15:guide id="4" pos="3888">
          <p15:clr>
            <a:srgbClr val="FBAE40"/>
          </p15:clr>
        </p15:guide>
        <p15:guide id="5" orient="horz" pos="402">
          <p15:clr>
            <a:srgbClr val="FBAE40"/>
          </p15:clr>
        </p15:guide>
        <p15:guide id="6" orient="horz" pos="892">
          <p15:clr>
            <a:srgbClr val="FBAE40"/>
          </p15:clr>
        </p15:guide>
        <p15:guide id="7" orient="horz" pos="808">
          <p15:clr>
            <a:srgbClr val="FBAE40"/>
          </p15:clr>
        </p15:guide>
        <p15:guide id="8" orient="horz" pos="293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a:xfrm>
            <a:off x="548639" y="1889759"/>
            <a:ext cx="8229600" cy="4329007"/>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3">
            <a:extLst>
              <a:ext uri="{FF2B5EF4-FFF2-40B4-BE49-F238E27FC236}">
                <a16:creationId xmlns:a16="http://schemas.microsoft.com/office/drawing/2014/main" id="{803D2708-6BA0-4A59-BB45-BA25910EB65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2387048395"/>
      </p:ext>
    </p:extLst>
  </p:cSld>
  <p:clrMapOvr>
    <a:masterClrMapping/>
  </p:clrMapOvr>
  <p:extLst>
    <p:ext uri="{DCECCB84-F9BA-43D5-87BE-67443E8EF086}">
      <p15:sldGuideLst xmlns:p15="http://schemas.microsoft.com/office/powerpoint/2012/main">
        <p15:guide id="6" orient="horz" pos="402">
          <p15:clr>
            <a:srgbClr val="FBAE40"/>
          </p15:clr>
        </p15:guide>
        <p15:guide id="7" orient="horz" pos="892">
          <p15:clr>
            <a:srgbClr val="FBAE40"/>
          </p15:clr>
        </p15:guide>
        <p15:guide id="8" orient="horz" pos="808">
          <p15:clr>
            <a:srgbClr val="FBAE40"/>
          </p15:clr>
        </p15:guide>
        <p15:guide id="9" orient="horz" pos="293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Dark Blue">
    <p:bg>
      <p:bgPr>
        <a:solidFill>
          <a:srgbClr val="002855"/>
        </a:solidFill>
        <a:effectLst/>
      </p:bgPr>
    </p:bg>
    <p:spTree>
      <p:nvGrpSpPr>
        <p:cNvPr id="1" name=""/>
        <p:cNvGrpSpPr/>
        <p:nvPr/>
      </p:nvGrpSpPr>
      <p:grpSpPr>
        <a:xfrm>
          <a:off x="0" y="0"/>
          <a:ext cx="0" cy="0"/>
          <a:chOff x="0" y="0"/>
          <a:chExt cx="0" cy="0"/>
        </a:xfrm>
      </p:grpSpPr>
      <p:pic>
        <p:nvPicPr>
          <p:cNvPr id="7" name="Spectrum Health">
            <a:extLst>
              <a:ext uri="{FF2B5EF4-FFF2-40B4-BE49-F238E27FC236}">
                <a16:creationId xmlns:a16="http://schemas.microsoft.com/office/drawing/2014/main" id="{691293BB-A901-A64D-B7CA-9502162359F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10383690" y="304292"/>
            <a:ext cx="1387511" cy="670560"/>
          </a:xfrm>
          <a:prstGeom prst="rect">
            <a:avLst/>
          </a:prstGeom>
        </p:spPr>
      </p:pic>
      <p:sp>
        <p:nvSpPr>
          <p:cNvPr id="2" name="Title 1">
            <a:extLst>
              <a:ext uri="{FF2B5EF4-FFF2-40B4-BE49-F238E27FC236}">
                <a16:creationId xmlns:a16="http://schemas.microsoft.com/office/drawing/2014/main" id="{4577D43C-8061-4F4B-A58C-537B44EA7F0E}"/>
              </a:ext>
            </a:extLst>
          </p:cNvPr>
          <p:cNvSpPr>
            <a:spLocks noGrp="1"/>
          </p:cNvSpPr>
          <p:nvPr>
            <p:ph type="title" hasCustomPrompt="1"/>
          </p:nvPr>
        </p:nvSpPr>
        <p:spPr/>
        <p:txBody>
          <a:bodyPr/>
          <a:lstStyle>
            <a:lvl1pPr>
              <a:defRPr/>
            </a:lvl1pPr>
          </a:lstStyle>
          <a:p>
            <a:r>
              <a:rPr lang="en-US"/>
              <a:t>[Slide title]</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a:xfrm>
            <a:off x="548639" y="1889759"/>
            <a:ext cx="8229600" cy="4329007"/>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3">
            <a:extLst>
              <a:ext uri="{FF2B5EF4-FFF2-40B4-BE49-F238E27FC236}">
                <a16:creationId xmlns:a16="http://schemas.microsoft.com/office/drawing/2014/main" id="{803D2708-6BA0-4A59-BB45-BA25910EB65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13032161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orient="horz" pos="402">
          <p15:clr>
            <a:srgbClr val="FBAE40"/>
          </p15:clr>
        </p15:guide>
        <p15:guide id="7" orient="horz" pos="892">
          <p15:clr>
            <a:srgbClr val="FBAE40"/>
          </p15:clr>
        </p15:guide>
        <p15:guide id="8" orient="horz" pos="808">
          <p15:clr>
            <a:srgbClr val="FBAE40"/>
          </p15:clr>
        </p15:guide>
        <p15:guide id="9" orient="horz" pos="293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44369-EC00-C14E-B713-D27C9B058F76}"/>
              </a:ext>
            </a:extLst>
          </p:cNvPr>
          <p:cNvSpPr>
            <a:spLocks noGrp="1"/>
          </p:cNvSpPr>
          <p:nvPr>
            <p:ph type="title" hasCustomPrompt="1"/>
          </p:nvPr>
        </p:nvSpPr>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546100" y="1889761"/>
            <a:ext cx="5303520" cy="4329007"/>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6336792" y="1889761"/>
            <a:ext cx="5303520" cy="4329007"/>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oter Placeholder 4">
            <a:extLst>
              <a:ext uri="{FF2B5EF4-FFF2-40B4-BE49-F238E27FC236}">
                <a16:creationId xmlns:a16="http://schemas.microsoft.com/office/drawing/2014/main" id="{1FAF82DC-6F49-495E-84A3-282D5A72279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37347834"/>
      </p:ext>
    </p:extLst>
  </p:cSld>
  <p:clrMapOvr>
    <a:masterClrMapping/>
  </p:clrMapOvr>
  <p:extLst>
    <p:ext uri="{DCECCB84-F9BA-43D5-87BE-67443E8EF086}">
      <p15:sldGuideLst xmlns:p15="http://schemas.microsoft.com/office/powerpoint/2012/main">
        <p15:guide id="1" pos="2765">
          <p15:clr>
            <a:srgbClr val="FBAE40"/>
          </p15:clr>
        </p15:guide>
        <p15:guide id="2" pos="2993">
          <p15:clr>
            <a:srgbClr val="FBAE40"/>
          </p15:clr>
        </p15:guide>
        <p15:guide id="3" orient="horz" pos="402">
          <p15:clr>
            <a:srgbClr val="FBAE40"/>
          </p15:clr>
        </p15:guide>
        <p15:guide id="4" orient="horz" pos="892">
          <p15:clr>
            <a:srgbClr val="FBAE40"/>
          </p15:clr>
        </p15:guide>
        <p15:guide id="5" orient="horz" pos="808">
          <p15:clr>
            <a:srgbClr val="FBAE40"/>
          </p15:clr>
        </p15:guide>
        <p15:guide id="6" orient="horz" pos="293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9843-6209-3C43-84CB-8817E397D73E}"/>
              </a:ext>
            </a:extLst>
          </p:cNvPr>
          <p:cNvSpPr>
            <a:spLocks noGrp="1"/>
          </p:cNvSpPr>
          <p:nvPr>
            <p:ph type="title" hasCustomPrompt="1"/>
          </p:nvPr>
        </p:nvSpPr>
        <p:spPr>
          <a:xfrm>
            <a:off x="548640" y="853440"/>
            <a:ext cx="11091672" cy="85344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548640" y="1889761"/>
            <a:ext cx="3413760" cy="4329007"/>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4387596" y="1889761"/>
            <a:ext cx="3413760" cy="4329007"/>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4" name="Content Placeholder 4">
            <a:extLst>
              <a:ext uri="{FF2B5EF4-FFF2-40B4-BE49-F238E27FC236}">
                <a16:creationId xmlns:a16="http://schemas.microsoft.com/office/drawing/2014/main" id="{48592F68-1A92-1442-9565-3EF907A57B35}"/>
              </a:ext>
            </a:extLst>
          </p:cNvPr>
          <p:cNvSpPr>
            <a:spLocks noGrp="1"/>
          </p:cNvSpPr>
          <p:nvPr>
            <p:ph sz="quarter" idx="13"/>
          </p:nvPr>
        </p:nvSpPr>
        <p:spPr>
          <a:xfrm>
            <a:off x="8226552" y="1889761"/>
            <a:ext cx="3413760" cy="4329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oter Placeholder 5">
            <a:extLst>
              <a:ext uri="{FF2B5EF4-FFF2-40B4-BE49-F238E27FC236}">
                <a16:creationId xmlns:a16="http://schemas.microsoft.com/office/drawing/2014/main" id="{1FAF82DC-6F49-495E-84A3-282D5A722790}"/>
              </a:ext>
            </a:extLst>
          </p:cNvPr>
          <p:cNvSpPr>
            <a:spLocks noGrp="1"/>
          </p:cNvSpPr>
          <p:nvPr>
            <p:ph type="ftr" sz="quarter" idx="11"/>
          </p:nvPr>
        </p:nvSpPr>
        <p:spPr/>
        <p:txBody>
          <a:bodyPr/>
          <a:lstStyle/>
          <a:p>
            <a:r>
              <a:rPr lang="en-US"/>
              <a:t>[Presentation title]</a:t>
            </a:r>
          </a:p>
        </p:txBody>
      </p:sp>
      <p:sp>
        <p:nvSpPr>
          <p:cNvPr id="7" name="Slide Number Placeholder 7">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2255112127"/>
      </p:ext>
    </p:extLst>
  </p:cSld>
  <p:clrMapOvr>
    <a:masterClrMapping/>
  </p:clrMapOvr>
  <p:extLst>
    <p:ext uri="{DCECCB84-F9BA-43D5-87BE-67443E8EF086}">
      <p15:sldGuideLst xmlns:p15="http://schemas.microsoft.com/office/powerpoint/2012/main">
        <p15:guide id="1" pos="2072">
          <p15:clr>
            <a:srgbClr val="FBAE40"/>
          </p15:clr>
        </p15:guide>
        <p15:guide id="2" pos="1872">
          <p15:clr>
            <a:srgbClr val="FBAE40"/>
          </p15:clr>
        </p15:guide>
        <p15:guide id="3" pos="3686">
          <p15:clr>
            <a:srgbClr val="FBAE40"/>
          </p15:clr>
        </p15:guide>
        <p15:guide id="4" pos="3886">
          <p15:clr>
            <a:srgbClr val="FBAE40"/>
          </p15:clr>
        </p15:guide>
        <p15:guide id="5" orient="horz" pos="402">
          <p15:clr>
            <a:srgbClr val="FBAE40"/>
          </p15:clr>
        </p15:guide>
        <p15:guide id="6" orient="horz" pos="892">
          <p15:clr>
            <a:srgbClr val="FBAE40"/>
          </p15:clr>
        </p15:guide>
        <p15:guide id="7" orient="horz" pos="808">
          <p15:clr>
            <a:srgbClr val="FBAE40"/>
          </p15:clr>
        </p15:guide>
        <p15:guide id="8" orient="horz" pos="293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idebar Righ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49F51EA-7190-7747-950C-E60F32FD5A67}"/>
              </a:ext>
            </a:extLst>
          </p:cNvPr>
          <p:cNvSpPr>
            <a:spLocks noGrp="1"/>
          </p:cNvSpPr>
          <p:nvPr>
            <p:ph type="title" hasCustomPrompt="1"/>
          </p:nvPr>
        </p:nvSpPr>
        <p:spPr>
          <a:xfrm>
            <a:off x="548640" y="853440"/>
            <a:ext cx="11091672" cy="85344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548640" y="1889762"/>
            <a:ext cx="7254240" cy="4329005"/>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8226552" y="1889762"/>
            <a:ext cx="3413760" cy="4329005"/>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9" name="Footer Placeholder 4">
            <a:extLst>
              <a:ext uri="{FF2B5EF4-FFF2-40B4-BE49-F238E27FC236}">
                <a16:creationId xmlns:a16="http://schemas.microsoft.com/office/drawing/2014/main" id="{E99E07BA-A10D-BC4F-976C-2D3F4A4918C2}"/>
              </a:ext>
            </a:extLst>
          </p:cNvPr>
          <p:cNvSpPr>
            <a:spLocks noGrp="1"/>
          </p:cNvSpPr>
          <p:nvPr>
            <p:ph type="ftr" sz="quarter" idx="11"/>
          </p:nvPr>
        </p:nvSpPr>
        <p:spPr/>
        <p:txBody>
          <a:bodyPr/>
          <a:lstStyle/>
          <a:p>
            <a:r>
              <a:rPr lang="en-US"/>
              <a:t>[Presentation title]</a:t>
            </a:r>
          </a:p>
        </p:txBody>
      </p:sp>
      <p:sp>
        <p:nvSpPr>
          <p:cNvPr id="10" name="Slide Number Placeholder 6">
            <a:extLst>
              <a:ext uri="{FF2B5EF4-FFF2-40B4-BE49-F238E27FC236}">
                <a16:creationId xmlns:a16="http://schemas.microsoft.com/office/drawing/2014/main" id="{67FB1D32-3E1C-554A-A887-047CEBF6A063}"/>
              </a:ext>
            </a:extLst>
          </p:cNvPr>
          <p:cNvSpPr>
            <a:spLocks noGrp="1"/>
          </p:cNvSpPr>
          <p:nvPr>
            <p:ph type="sldNum" sz="quarter" idx="12"/>
          </p:nvPr>
        </p:nvSpPr>
        <p:spPr/>
        <p:txBody>
          <a:bodyPr/>
          <a:lstStyle/>
          <a:p>
            <a:fld id="{B58DE5F1-E0F9-4CCA-92B7-7A6FC4DFEE14}" type="slidenum">
              <a:rPr lang="en-US" smtClean="0"/>
              <a:pPr/>
              <a:t>‹#›</a:t>
            </a:fld>
            <a:endParaRPr lang="en-US"/>
          </a:p>
        </p:txBody>
      </p:sp>
    </p:spTree>
    <p:extLst>
      <p:ext uri="{BB962C8B-B14F-4D97-AF65-F5344CB8AC3E}">
        <p14:creationId xmlns:p14="http://schemas.microsoft.com/office/powerpoint/2010/main" val="3370846883"/>
      </p:ext>
    </p:extLst>
  </p:cSld>
  <p:clrMapOvr>
    <a:masterClrMapping/>
  </p:clrMapOvr>
  <p:extLst>
    <p:ext uri="{DCECCB84-F9BA-43D5-87BE-67443E8EF086}">
      <p15:sldGuideLst xmlns:p15="http://schemas.microsoft.com/office/powerpoint/2012/main">
        <p15:guide id="3" pos="3688">
          <p15:clr>
            <a:srgbClr val="FBAE40"/>
          </p15:clr>
        </p15:guide>
        <p15:guide id="4" pos="3886">
          <p15:clr>
            <a:srgbClr val="FBAE40"/>
          </p15:clr>
        </p15:guide>
        <p15:guide id="5" orient="horz" pos="402">
          <p15:clr>
            <a:srgbClr val="FBAE40"/>
          </p15:clr>
        </p15:guide>
        <p15:guide id="6" orient="horz" pos="892">
          <p15:clr>
            <a:srgbClr val="FBAE40"/>
          </p15:clr>
        </p15:guide>
        <p15:guide id="7" orient="horz" pos="808">
          <p15:clr>
            <a:srgbClr val="FBAE40"/>
          </p15:clr>
        </p15:guide>
        <p15:guide id="8" orient="horz" pos="293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B0AAD-8D16-DE44-9ADD-DFAED024E201}"/>
              </a:ext>
            </a:extLst>
          </p:cNvPr>
          <p:cNvSpPr>
            <a:spLocks noGrp="1"/>
          </p:cNvSpPr>
          <p:nvPr>
            <p:ph type="title" hasCustomPrompt="1"/>
          </p:nvPr>
        </p:nvSpPr>
        <p:spPr>
          <a:xfrm>
            <a:off x="548640" y="853440"/>
            <a:ext cx="11091672" cy="853440"/>
          </a:xfrm>
        </p:spPr>
        <p:txBody>
          <a:bodyPr/>
          <a:lstStyle/>
          <a:p>
            <a:r>
              <a:rPr lang="en-US"/>
              <a:t>[Slide title]</a:t>
            </a:r>
          </a:p>
        </p:txBody>
      </p:sp>
      <p:sp>
        <p:nvSpPr>
          <p:cNvPr id="3" name="Content Placeholder 2">
            <a:extLst>
              <a:ext uri="{FF2B5EF4-FFF2-40B4-BE49-F238E27FC236}">
                <a16:creationId xmlns:a16="http://schemas.microsoft.com/office/drawing/2014/main" id="{A8D83941-3469-4946-BCE6-FA84F7323A00}"/>
              </a:ext>
            </a:extLst>
          </p:cNvPr>
          <p:cNvSpPr>
            <a:spLocks noGrp="1"/>
          </p:cNvSpPr>
          <p:nvPr>
            <p:ph sz="half" idx="1"/>
          </p:nvPr>
        </p:nvSpPr>
        <p:spPr>
          <a:xfrm>
            <a:off x="548639" y="1889762"/>
            <a:ext cx="3413760" cy="4329005"/>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4" name="Content Placeholder 3">
            <a:extLst>
              <a:ext uri="{FF2B5EF4-FFF2-40B4-BE49-F238E27FC236}">
                <a16:creationId xmlns:a16="http://schemas.microsoft.com/office/drawing/2014/main" id="{F38A127C-C71C-410F-8BEA-B1AA4E4DB590}"/>
              </a:ext>
            </a:extLst>
          </p:cNvPr>
          <p:cNvSpPr>
            <a:spLocks noGrp="1"/>
          </p:cNvSpPr>
          <p:nvPr>
            <p:ph sz="half" idx="2"/>
          </p:nvPr>
        </p:nvSpPr>
        <p:spPr>
          <a:xfrm>
            <a:off x="4386072" y="1889762"/>
            <a:ext cx="7254240" cy="4329005"/>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oter Placeholder 4">
            <a:extLst>
              <a:ext uri="{FF2B5EF4-FFF2-40B4-BE49-F238E27FC236}">
                <a16:creationId xmlns:a16="http://schemas.microsoft.com/office/drawing/2014/main" id="{1FAF82DC-6F49-495E-84A3-282D5A72279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941E30D8-4EF8-495A-8824-D819A46BF988}"/>
              </a:ext>
            </a:extLst>
          </p:cNvPr>
          <p:cNvSpPr>
            <a:spLocks noGrp="1"/>
          </p:cNvSpPr>
          <p:nvPr>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4136798627"/>
      </p:ext>
    </p:extLst>
  </p:cSld>
  <p:clrMapOvr>
    <a:masterClrMapping/>
  </p:clrMapOvr>
  <p:extLst>
    <p:ext uri="{DCECCB84-F9BA-43D5-87BE-67443E8EF086}">
      <p15:sldGuideLst xmlns:p15="http://schemas.microsoft.com/office/powerpoint/2012/main">
        <p15:guide id="1" pos="2072">
          <p15:clr>
            <a:srgbClr val="FBAE40"/>
          </p15:clr>
        </p15:guide>
        <p15:guide id="2" pos="1872">
          <p15:clr>
            <a:srgbClr val="FBAE40"/>
          </p15:clr>
        </p15:guide>
        <p15:guide id="3" orient="horz" pos="402">
          <p15:clr>
            <a:srgbClr val="FBAE40"/>
          </p15:clr>
        </p15:guide>
        <p15:guide id="4" orient="horz" pos="892">
          <p15:clr>
            <a:srgbClr val="FBAE40"/>
          </p15:clr>
        </p15:guide>
        <p15:guide id="5" orient="horz" pos="808">
          <p15:clr>
            <a:srgbClr val="FBAE40"/>
          </p15:clr>
        </p15:guide>
        <p15:guide id="6" orient="horz" pos="2938">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Half Gradient">
    <p:spTree>
      <p:nvGrpSpPr>
        <p:cNvPr id="1" name=""/>
        <p:cNvGrpSpPr/>
        <p:nvPr/>
      </p:nvGrpSpPr>
      <p:grpSpPr>
        <a:xfrm>
          <a:off x="0" y="0"/>
          <a:ext cx="0" cy="0"/>
          <a:chOff x="0" y="0"/>
          <a:chExt cx="0" cy="0"/>
        </a:xfrm>
      </p:grpSpPr>
      <p:pic>
        <p:nvPicPr>
          <p:cNvPr id="8" name="Gradient">
            <a:extLst>
              <a:ext uri="{FF2B5EF4-FFF2-40B4-BE49-F238E27FC236}">
                <a16:creationId xmlns:a16="http://schemas.microsoft.com/office/drawing/2014/main" id="{3629C9FB-E825-F742-8C09-5267BAD2EB42}"/>
              </a:ext>
              <a:ext uri="{C183D7F6-B498-43B3-948B-1728B52AA6E4}">
                <adec:decorative xmlns:adec="http://schemas.microsoft.com/office/drawing/2017/decorative" val="1"/>
              </a:ext>
            </a:extLst>
          </p:cNvPr>
          <p:cNvPicPr>
            <a:picLocks noChangeAspect="1"/>
          </p:cNvPicPr>
          <p:nvPr userDrawn="1"/>
        </p:nvPicPr>
        <p:blipFill rotWithShape="1">
          <a:blip r:embed="rId2"/>
          <a:srcRect l="50000"/>
          <a:stretch/>
        </p:blipFill>
        <p:spPr bwMode="hidden">
          <a:xfrm>
            <a:off x="0" y="0"/>
            <a:ext cx="6096000" cy="6858000"/>
          </a:xfrm>
          <a:prstGeom prst="rect">
            <a:avLst/>
          </a:prstGeom>
        </p:spPr>
      </p:pic>
      <p:pic>
        <p:nvPicPr>
          <p:cNvPr id="10" name="Spectrum Health">
            <a:extLst>
              <a:ext uri="{FF2B5EF4-FFF2-40B4-BE49-F238E27FC236}">
                <a16:creationId xmlns:a16="http://schemas.microsoft.com/office/drawing/2014/main" id="{36429504-9022-D042-BA71-77B558523ED3}"/>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383690" y="304292"/>
            <a:ext cx="1387511" cy="670560"/>
          </a:xfrm>
          <a:prstGeom prst="rect">
            <a:avLst/>
          </a:prstGeom>
        </p:spPr>
      </p:pic>
      <p:sp>
        <p:nvSpPr>
          <p:cNvPr id="9" name="Text Placeholder 1">
            <a:extLst>
              <a:ext uri="{FF2B5EF4-FFF2-40B4-BE49-F238E27FC236}">
                <a16:creationId xmlns:a16="http://schemas.microsoft.com/office/drawing/2014/main" id="{8AC6D161-014B-CB43-B0F3-BBB32B3E1052}"/>
              </a:ext>
            </a:extLst>
          </p:cNvPr>
          <p:cNvSpPr>
            <a:spLocks noGrp="1"/>
          </p:cNvSpPr>
          <p:nvPr>
            <p:ph type="body" sz="quarter" idx="13" hasCustomPrompt="1"/>
          </p:nvPr>
        </p:nvSpPr>
        <p:spPr>
          <a:xfrm>
            <a:off x="548217" y="1346201"/>
            <a:ext cx="5303520" cy="4872567"/>
          </a:xfrm>
        </p:spPr>
        <p:txBody>
          <a:bodyPr/>
          <a:lstStyle>
            <a:lvl1pPr marL="0" indent="0">
              <a:lnSpc>
                <a:spcPct val="90000"/>
              </a:lnSpc>
              <a:spcBef>
                <a:spcPts val="0"/>
              </a:spcBef>
              <a:spcAft>
                <a:spcPts val="1200"/>
              </a:spcAft>
              <a:buNone/>
              <a:defRPr sz="4267" b="1">
                <a:solidFill>
                  <a:schemeClr val="bg1"/>
                </a:solidFill>
              </a:defRPr>
            </a:lvl1pPr>
            <a:lvl2pPr marL="182875">
              <a:spcBef>
                <a:spcPts val="1200"/>
              </a:spcBef>
              <a:defRPr>
                <a:solidFill>
                  <a:schemeClr val="bg1"/>
                </a:solidFill>
              </a:defRPr>
            </a:lvl2pPr>
            <a:lvl3pPr marL="365751">
              <a:defRPr>
                <a:solidFill>
                  <a:schemeClr val="bg1"/>
                </a:solidFill>
              </a:defRPr>
            </a:lvl3pPr>
            <a:lvl4pPr marL="548626">
              <a:defRPr>
                <a:solidFill>
                  <a:schemeClr val="bg1"/>
                </a:solidFill>
              </a:defRPr>
            </a:lvl4pPr>
            <a:lvl5pPr marL="731502">
              <a:defRPr>
                <a:solidFill>
                  <a:schemeClr val="bg1"/>
                </a:solidFill>
              </a:defRPr>
            </a:lvl5pPr>
            <a:lvl6pPr marL="914377">
              <a:defRPr>
                <a:solidFill>
                  <a:schemeClr val="bg1"/>
                </a:solidFill>
              </a:defRPr>
            </a:lvl6pPr>
            <a:lvl7pPr marL="1097253">
              <a:defRPr>
                <a:solidFill>
                  <a:schemeClr val="bg1"/>
                </a:solidFill>
              </a:defRPr>
            </a:lvl7pPr>
            <a:lvl8pPr marL="1280128">
              <a:defRPr>
                <a:solidFill>
                  <a:schemeClr val="bg1"/>
                </a:solidFill>
              </a:defRPr>
            </a:lvl8pPr>
            <a:lvl9pPr marL="1463003">
              <a:defRPr>
                <a:solidFill>
                  <a:schemeClr val="bg1"/>
                </a:solidFill>
              </a:defRPr>
            </a:lvl9pPr>
          </a:lstStyle>
          <a:p>
            <a:pPr lvl="0"/>
            <a:r>
              <a:rPr lang="en-US"/>
              <a:t>[Important point]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3" name="Content Placeholder 2">
            <a:extLst>
              <a:ext uri="{FF2B5EF4-FFF2-40B4-BE49-F238E27FC236}">
                <a16:creationId xmlns:a16="http://schemas.microsoft.com/office/drawing/2014/main" id="{58BCB52D-820B-4886-993D-F1BD3CE0A1BF}"/>
              </a:ext>
            </a:extLst>
          </p:cNvPr>
          <p:cNvSpPr>
            <a:spLocks noGrp="1"/>
          </p:cNvSpPr>
          <p:nvPr>
            <p:ph idx="1"/>
          </p:nvPr>
        </p:nvSpPr>
        <p:spPr>
          <a:xfrm>
            <a:off x="6583680" y="1345542"/>
            <a:ext cx="5059680" cy="4873225"/>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3">
            <a:extLst>
              <a:ext uri="{FF2B5EF4-FFF2-40B4-BE49-F238E27FC236}">
                <a16:creationId xmlns:a16="http://schemas.microsoft.com/office/drawing/2014/main" id="{803D2708-6BA0-4A59-BB45-BA25910EB65C}"/>
              </a:ext>
            </a:extLst>
          </p:cNvPr>
          <p:cNvSpPr>
            <a:spLocks noGrp="1"/>
          </p:cNvSpPr>
          <p:nvPr>
            <p:ph type="ftr" sz="quarter" idx="11"/>
          </p:nvPr>
        </p:nvSpPr>
        <p:spPr/>
        <p:txBody>
          <a:bodyPr/>
          <a:lstStyle>
            <a:lvl1pPr>
              <a:defRPr>
                <a:solidFill>
                  <a:schemeClr val="bg1"/>
                </a:solidFill>
              </a:defRPr>
            </a:lvl1pPr>
          </a:lstStyle>
          <a:p>
            <a:r>
              <a:rPr lang="en-US"/>
              <a:t>[Presentation title]</a:t>
            </a:r>
          </a:p>
        </p:txBody>
      </p:sp>
      <p:sp>
        <p:nvSpPr>
          <p:cNvPr id="6" name="Slide Number Placeholder 5">
            <a:extLst>
              <a:ext uri="{FF2B5EF4-FFF2-40B4-BE49-F238E27FC236}">
                <a16:creationId xmlns:a16="http://schemas.microsoft.com/office/drawing/2014/main" id="{A7A49372-BC99-44B1-93F3-52B055BA1B4C}"/>
              </a:ext>
            </a:extLst>
          </p:cNvPr>
          <p:cNvSpPr>
            <a:spLocks noGrp="1"/>
          </p:cNvSpPr>
          <p:nvPr>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1935119290"/>
      </p:ext>
    </p:extLst>
  </p:cSld>
  <p:clrMapOvr>
    <a:masterClrMapping/>
  </p:clrMapOvr>
  <p:extLst>
    <p:ext uri="{DCECCB84-F9BA-43D5-87BE-67443E8EF086}">
      <p15:sldGuideLst xmlns:p15="http://schemas.microsoft.com/office/powerpoint/2012/main">
        <p15:guide id="4" pos="3110">
          <p15:clr>
            <a:srgbClr val="FBAE40"/>
          </p15:clr>
        </p15:guide>
        <p15:guide id="6" orient="horz" pos="402">
          <p15:clr>
            <a:srgbClr val="FBAE40"/>
          </p15:clr>
        </p15:guide>
        <p15:guide id="8" orient="horz" pos="634">
          <p15:clr>
            <a:srgbClr val="FBAE40"/>
          </p15:clr>
        </p15:guide>
        <p15:guide id="9" pos="2766">
          <p15:clr>
            <a:srgbClr val="FBAE40"/>
          </p15:clr>
        </p15:guide>
        <p15:guide id="10" orient="horz" pos="293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Half Photo">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4578CD79-C3BE-3543-83D9-F07238B6453D}"/>
              </a:ext>
            </a:extLst>
          </p:cNvPr>
          <p:cNvSpPr>
            <a:spLocks noGrp="1"/>
          </p:cNvSpPr>
          <p:nvPr>
            <p:ph type="body" sz="quarter" idx="14" hasCustomPrompt="1"/>
          </p:nvPr>
        </p:nvSpPr>
        <p:spPr>
          <a:xfrm>
            <a:off x="548217" y="1346201"/>
            <a:ext cx="5303520" cy="4872567"/>
          </a:xfrm>
        </p:spPr>
        <p:txBody>
          <a:bodyPr/>
          <a:lstStyle>
            <a:lvl1pPr marL="0" indent="0">
              <a:lnSpc>
                <a:spcPct val="90000"/>
              </a:lnSpc>
              <a:spcBef>
                <a:spcPts val="0"/>
              </a:spcBef>
              <a:spcAft>
                <a:spcPts val="1200"/>
              </a:spcAft>
              <a:buNone/>
              <a:defRPr sz="4267" b="1">
                <a:solidFill>
                  <a:schemeClr val="tx1"/>
                </a:solidFill>
              </a:defRPr>
            </a:lvl1pPr>
            <a:lvl2pPr marL="182875">
              <a:spcBef>
                <a:spcPts val="1200"/>
              </a:spcBef>
              <a:defRPr>
                <a:solidFill>
                  <a:schemeClr val="tx1"/>
                </a:solidFill>
              </a:defRPr>
            </a:lvl2pPr>
            <a:lvl3pPr marL="365751">
              <a:defRPr>
                <a:solidFill>
                  <a:schemeClr val="tx1"/>
                </a:solidFill>
              </a:defRPr>
            </a:lvl3pPr>
            <a:lvl4pPr marL="548626">
              <a:defRPr>
                <a:solidFill>
                  <a:schemeClr val="tx1"/>
                </a:solidFill>
              </a:defRPr>
            </a:lvl4pPr>
            <a:lvl5pPr marL="731502">
              <a:defRPr>
                <a:solidFill>
                  <a:schemeClr val="tx1"/>
                </a:solidFill>
              </a:defRPr>
            </a:lvl5pPr>
            <a:lvl6pPr marL="914377">
              <a:defRPr>
                <a:solidFill>
                  <a:schemeClr val="tx1"/>
                </a:solidFill>
              </a:defRPr>
            </a:lvl6pPr>
            <a:lvl7pPr marL="1097253">
              <a:defRPr>
                <a:solidFill>
                  <a:schemeClr val="tx1"/>
                </a:solidFill>
              </a:defRPr>
            </a:lvl7pPr>
            <a:lvl8pPr marL="1280128">
              <a:defRPr>
                <a:solidFill>
                  <a:schemeClr val="tx1"/>
                </a:solidFill>
              </a:defRPr>
            </a:lvl8pPr>
            <a:lvl9pPr marL="1463003">
              <a:defRPr>
                <a:solidFill>
                  <a:schemeClr val="tx1"/>
                </a:solidFill>
              </a:defRPr>
            </a:lvl9pPr>
          </a:lstStyle>
          <a:p>
            <a:pPr lvl="0"/>
            <a:r>
              <a:rPr lang="en-US"/>
              <a:t>[Important point]</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8" name="Picture Placeholder 2">
            <a:extLst>
              <a:ext uri="{FF2B5EF4-FFF2-40B4-BE49-F238E27FC236}">
                <a16:creationId xmlns:a16="http://schemas.microsoft.com/office/drawing/2014/main" id="{7B00E805-A4A0-D142-AA33-5849025B1C3E}"/>
              </a:ext>
            </a:extLst>
          </p:cNvPr>
          <p:cNvSpPr>
            <a:spLocks noGrp="1"/>
          </p:cNvSpPr>
          <p:nvPr>
            <p:ph type="pic" sz="quarter" idx="13"/>
          </p:nvPr>
        </p:nvSpPr>
        <p:spPr>
          <a:xfrm>
            <a:off x="6096000" y="0"/>
            <a:ext cx="6096000" cy="6858000"/>
          </a:xfrm>
          <a:solidFill>
            <a:srgbClr val="7F7F7F"/>
          </a:solidFill>
        </p:spPr>
        <p:txBody>
          <a:bodyPr anchor="ctr" anchorCtr="0"/>
          <a:lstStyle>
            <a:lvl1pPr marL="0" indent="0" algn="ctr">
              <a:buNone/>
              <a:defRPr>
                <a:solidFill>
                  <a:schemeClr val="bg1"/>
                </a:solidFill>
              </a:defRPr>
            </a:lvl1pPr>
          </a:lstStyle>
          <a:p>
            <a:endParaRPr lang="en-US"/>
          </a:p>
        </p:txBody>
      </p:sp>
      <p:sp>
        <p:nvSpPr>
          <p:cNvPr id="5" name="Footer Placeholder 3">
            <a:extLst>
              <a:ext uri="{FF2B5EF4-FFF2-40B4-BE49-F238E27FC236}">
                <a16:creationId xmlns:a16="http://schemas.microsoft.com/office/drawing/2014/main" id="{803D2708-6BA0-4A59-BB45-BA25910EB65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7A49372-BC99-44B1-93F3-52B055BA1B4C}"/>
              </a:ext>
            </a:extLst>
          </p:cNvPr>
          <p:cNvSpPr>
            <a:spLocks noGrp="1"/>
          </p:cNvSpPr>
          <p:nvPr>
            <p:ph type="sldNum" sz="quarter" idx="12"/>
          </p:nvPr>
        </p:nvSpPr>
        <p:spPr bwMode="gray"/>
        <p:txBody>
          <a:bodyPr/>
          <a:lstStyle>
            <a:lvl1pPr>
              <a:defRPr>
                <a:solidFill>
                  <a:schemeClr val="bg1"/>
                </a:solidFill>
              </a:defRPr>
            </a:lvl1pPr>
          </a:lstStyle>
          <a:p>
            <a:fld id="{B58DE5F1-E0F9-4CCA-92B7-7A6FC4DFEE14}" type="slidenum">
              <a:rPr lang="en-US" smtClean="0"/>
              <a:pPr/>
              <a:t>‹#›</a:t>
            </a:fld>
            <a:endParaRPr lang="en-US"/>
          </a:p>
        </p:txBody>
      </p:sp>
    </p:spTree>
    <p:extLst>
      <p:ext uri="{BB962C8B-B14F-4D97-AF65-F5344CB8AC3E}">
        <p14:creationId xmlns:p14="http://schemas.microsoft.com/office/powerpoint/2010/main" val="926392791"/>
      </p:ext>
    </p:extLst>
  </p:cSld>
  <p:clrMapOvr>
    <a:masterClrMapping/>
  </p:clrMapOvr>
  <p:extLst>
    <p:ext uri="{DCECCB84-F9BA-43D5-87BE-67443E8EF086}">
      <p15:sldGuideLst xmlns:p15="http://schemas.microsoft.com/office/powerpoint/2012/main">
        <p15:guide id="4" pos="2992">
          <p15:clr>
            <a:srgbClr val="FBAE40"/>
          </p15:clr>
        </p15:guide>
        <p15:guide id="6" orient="horz" pos="402">
          <p15:clr>
            <a:srgbClr val="FBAE40"/>
          </p15:clr>
        </p15:guide>
        <p15:guide id="8" orient="horz" pos="634">
          <p15:clr>
            <a:srgbClr val="FBAE40"/>
          </p15:clr>
        </p15:guide>
        <p15:guide id="9" pos="2766">
          <p15:clr>
            <a:srgbClr val="FBAE40"/>
          </p15:clr>
        </p15:guide>
        <p15:guide id="10" orient="horz" pos="2938">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Photo">
    <p:bg>
      <p:bgPr>
        <a:solidFill>
          <a:srgbClr val="002855"/>
        </a:solidFill>
        <a:effectLst/>
      </p:bgPr>
    </p:bg>
    <p:spTree>
      <p:nvGrpSpPr>
        <p:cNvPr id="1" name=""/>
        <p:cNvGrpSpPr/>
        <p:nvPr/>
      </p:nvGrpSpPr>
      <p:grpSpPr>
        <a:xfrm>
          <a:off x="0" y="0"/>
          <a:ext cx="0" cy="0"/>
          <a:chOff x="0" y="0"/>
          <a:chExt cx="0" cy="0"/>
        </a:xfrm>
      </p:grpSpPr>
      <p:pic>
        <p:nvPicPr>
          <p:cNvPr id="8" name="Gradient">
            <a:extLst>
              <a:ext uri="{FF2B5EF4-FFF2-40B4-BE49-F238E27FC236}">
                <a16:creationId xmlns:a16="http://schemas.microsoft.com/office/drawing/2014/main" id="{533A91B4-DCFE-FB40-859F-2B72430ADCE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hidden">
          <a:xfrm>
            <a:off x="1" y="0"/>
            <a:ext cx="12191999" cy="6858000"/>
          </a:xfrm>
          <a:prstGeom prst="rect">
            <a:avLst/>
          </a:prstGeom>
        </p:spPr>
      </p:pic>
      <p:sp>
        <p:nvSpPr>
          <p:cNvPr id="6" name="Picture Placeholder 1">
            <a:extLst>
              <a:ext uri="{FF2B5EF4-FFF2-40B4-BE49-F238E27FC236}">
                <a16:creationId xmlns:a16="http://schemas.microsoft.com/office/drawing/2014/main" id="{2FF04EDB-5448-5343-AD34-8408B0DEB9D2}"/>
              </a:ext>
            </a:extLst>
          </p:cNvPr>
          <p:cNvSpPr>
            <a:spLocks noGrp="1"/>
          </p:cNvSpPr>
          <p:nvPr>
            <p:ph type="pic" sz="quarter" idx="13"/>
          </p:nvPr>
        </p:nvSpPr>
        <p:spPr>
          <a:xfrm>
            <a:off x="0" y="1"/>
            <a:ext cx="12192000" cy="6675119"/>
          </a:xfrm>
          <a:solidFill>
            <a:srgbClr val="7F7F7F"/>
          </a:solidFill>
        </p:spPr>
        <p:txBody>
          <a:bodyPr anchor="ctr" anchorCtr="0"/>
          <a:lstStyle>
            <a:lvl1pPr marL="0" indent="0" algn="ctr">
              <a:buNone/>
              <a:defRPr>
                <a:solidFill>
                  <a:schemeClr val="tx1"/>
                </a:solidFill>
              </a:defRPr>
            </a:lvl1pPr>
          </a:lstStyle>
          <a:p>
            <a:endParaRPr lang="en-US"/>
          </a:p>
        </p:txBody>
      </p:sp>
      <p:sp>
        <p:nvSpPr>
          <p:cNvPr id="3" name="Footer Placeholder 2">
            <a:extLst>
              <a:ext uri="{FF2B5EF4-FFF2-40B4-BE49-F238E27FC236}">
                <a16:creationId xmlns:a16="http://schemas.microsoft.com/office/drawing/2014/main" id="{6864A85B-7453-D64F-A4AB-696EE9A052CC}"/>
              </a:ext>
            </a:extLst>
          </p:cNvPr>
          <p:cNvSpPr>
            <a:spLocks noGrp="1"/>
          </p:cNvSpPr>
          <p:nvPr>
            <p:ph type="ftr" sz="quarter" idx="11"/>
          </p:nvPr>
        </p:nvSpPr>
        <p:spPr bwMode="gray"/>
        <p:txBody>
          <a:bodyPr/>
          <a:lstStyle/>
          <a:p>
            <a:r>
              <a:rPr lang="en-US"/>
              <a:t>[Presentation title]</a:t>
            </a:r>
          </a:p>
        </p:txBody>
      </p:sp>
      <p:sp>
        <p:nvSpPr>
          <p:cNvPr id="4" name="Slide Number Placeholder 4">
            <a:extLst>
              <a:ext uri="{FF2B5EF4-FFF2-40B4-BE49-F238E27FC236}">
                <a16:creationId xmlns:a16="http://schemas.microsoft.com/office/drawing/2014/main" id="{85186827-DA85-9C4D-8C82-6FE011E099D7}"/>
              </a:ext>
            </a:extLst>
          </p:cNvPr>
          <p:cNvSpPr>
            <a:spLocks noGrp="1"/>
          </p:cNvSpPr>
          <p:nvPr>
            <p:ph type="sldNum" sz="quarter" idx="12"/>
          </p:nvPr>
        </p:nvSpPr>
        <p:spPr bwMode="gray"/>
        <p:txBody>
          <a:bodyPr/>
          <a:lstStyle/>
          <a:p>
            <a:fld id="{42038AD7-C3D9-6141-BEF0-6BD01642C74E}" type="slidenum">
              <a:rPr lang="en-US" smtClean="0"/>
              <a:t>‹#›</a:t>
            </a:fld>
            <a:endParaRPr lang="en-US"/>
          </a:p>
        </p:txBody>
      </p:sp>
    </p:spTree>
    <p:extLst>
      <p:ext uri="{BB962C8B-B14F-4D97-AF65-F5344CB8AC3E}">
        <p14:creationId xmlns:p14="http://schemas.microsoft.com/office/powerpoint/2010/main" val="285266355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15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Photo and Caption">
    <p:bg>
      <p:bgPr>
        <a:solidFill>
          <a:srgbClr val="002855"/>
        </a:solidFill>
        <a:effectLst/>
      </p:bgPr>
    </p:bg>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A52DAF2B-CBA8-8246-A0DB-2A432B73A86A}"/>
              </a:ext>
            </a:extLst>
          </p:cNvPr>
          <p:cNvSpPr>
            <a:spLocks noGrp="1"/>
          </p:cNvSpPr>
          <p:nvPr>
            <p:ph type="body" sz="quarter" idx="14" hasCustomPrompt="1"/>
          </p:nvPr>
        </p:nvSpPr>
        <p:spPr>
          <a:xfrm>
            <a:off x="546102" y="5730241"/>
            <a:ext cx="5303519" cy="79248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vl6pPr marL="0" indent="0">
              <a:spcBef>
                <a:spcPts val="0"/>
              </a:spcBef>
              <a:buNone/>
              <a:defRPr sz="1200"/>
            </a:lvl6pPr>
            <a:lvl7pPr marL="0" indent="0">
              <a:spcBef>
                <a:spcPts val="0"/>
              </a:spcBef>
              <a:buNone/>
              <a:defRPr sz="1200"/>
            </a:lvl7pPr>
            <a:lvl8pPr marL="0" indent="0">
              <a:spcBef>
                <a:spcPts val="0"/>
              </a:spcBef>
              <a:buNone/>
              <a:defRPr sz="1200"/>
            </a:lvl8pPr>
            <a:lvl9pPr marL="0" indent="0">
              <a:spcBef>
                <a:spcPts val="0"/>
              </a:spcBef>
              <a:buNone/>
              <a:defRPr sz="1200"/>
            </a:lvl9pPr>
          </a:lstStyle>
          <a:p>
            <a:pPr lvl="0"/>
            <a:r>
              <a:rPr lang="en-US"/>
              <a:t>[Photo caption]</a:t>
            </a:r>
          </a:p>
        </p:txBody>
      </p:sp>
      <p:sp>
        <p:nvSpPr>
          <p:cNvPr id="6" name="Picture Placeholder 2">
            <a:extLst>
              <a:ext uri="{FF2B5EF4-FFF2-40B4-BE49-F238E27FC236}">
                <a16:creationId xmlns:a16="http://schemas.microsoft.com/office/drawing/2014/main" id="{2FF04EDB-5448-5343-AD34-8408B0DEB9D2}"/>
              </a:ext>
            </a:extLst>
          </p:cNvPr>
          <p:cNvSpPr>
            <a:spLocks noGrp="1"/>
          </p:cNvSpPr>
          <p:nvPr>
            <p:ph type="pic" sz="quarter" idx="13"/>
          </p:nvPr>
        </p:nvSpPr>
        <p:spPr>
          <a:xfrm>
            <a:off x="0" y="1"/>
            <a:ext cx="12192000" cy="5455920"/>
          </a:xfrm>
          <a:solidFill>
            <a:srgbClr val="7F7F7F"/>
          </a:solidFill>
        </p:spPr>
        <p:txBody>
          <a:bodyPr anchor="ctr" anchorCtr="0"/>
          <a:lstStyle>
            <a:lvl1pPr marL="0" indent="0" algn="ctr">
              <a:buNone/>
              <a:defRPr>
                <a:solidFill>
                  <a:schemeClr val="tx1"/>
                </a:solidFill>
              </a:defRPr>
            </a:lvl1pPr>
          </a:lstStyle>
          <a:p>
            <a:endParaRPr lang="en-US"/>
          </a:p>
        </p:txBody>
      </p:sp>
      <p:sp>
        <p:nvSpPr>
          <p:cNvPr id="3" name="Footer Placeholder 3">
            <a:extLst>
              <a:ext uri="{FF2B5EF4-FFF2-40B4-BE49-F238E27FC236}">
                <a16:creationId xmlns:a16="http://schemas.microsoft.com/office/drawing/2014/main" id="{6864A85B-7453-D64F-A4AB-696EE9A052CC}"/>
              </a:ext>
            </a:extLst>
          </p:cNvPr>
          <p:cNvSpPr>
            <a:spLocks noGrp="1"/>
          </p:cNvSpPr>
          <p:nvPr>
            <p:ph type="ftr" sz="quarter" idx="11"/>
          </p:nvPr>
        </p:nvSpPr>
        <p:spPr bwMode="gray"/>
        <p:txBody>
          <a:bodyPr/>
          <a:lstStyle/>
          <a:p>
            <a:r>
              <a:rPr lang="en-US"/>
              <a:t>[Presentation title]</a:t>
            </a:r>
          </a:p>
        </p:txBody>
      </p:sp>
      <p:sp>
        <p:nvSpPr>
          <p:cNvPr id="4" name="Slide Number Placeholder 5">
            <a:extLst>
              <a:ext uri="{FF2B5EF4-FFF2-40B4-BE49-F238E27FC236}">
                <a16:creationId xmlns:a16="http://schemas.microsoft.com/office/drawing/2014/main" id="{85186827-DA85-9C4D-8C82-6FE011E099D7}"/>
              </a:ext>
            </a:extLst>
          </p:cNvPr>
          <p:cNvSpPr>
            <a:spLocks noGrp="1"/>
          </p:cNvSpPr>
          <p:nvPr>
            <p:ph type="sldNum" sz="quarter" idx="12"/>
          </p:nvPr>
        </p:nvSpPr>
        <p:spPr/>
        <p:txBody>
          <a:bodyPr/>
          <a:lstStyle/>
          <a:p>
            <a:fld id="{42038AD7-C3D9-6141-BEF0-6BD01642C74E}" type="slidenum">
              <a:rPr lang="en-US" smtClean="0"/>
              <a:t>‹#›</a:t>
            </a:fld>
            <a:endParaRPr lang="en-US"/>
          </a:p>
        </p:txBody>
      </p:sp>
    </p:spTree>
    <p:extLst>
      <p:ext uri="{BB962C8B-B14F-4D97-AF65-F5344CB8AC3E}">
        <p14:creationId xmlns:p14="http://schemas.microsoft.com/office/powerpoint/2010/main" val="12050035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58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One Statistic - Spectrum Blue">
    <p:bg>
      <p:bgPr>
        <a:solidFill>
          <a:srgbClr val="0072CE"/>
        </a:solidFill>
        <a:effectLst/>
      </p:bgPr>
    </p:bg>
    <p:spTree>
      <p:nvGrpSpPr>
        <p:cNvPr id="1" name=""/>
        <p:cNvGrpSpPr/>
        <p:nvPr/>
      </p:nvGrpSpPr>
      <p:grpSpPr>
        <a:xfrm>
          <a:off x="0" y="0"/>
          <a:ext cx="0" cy="0"/>
          <a:chOff x="0" y="0"/>
          <a:chExt cx="0" cy="0"/>
        </a:xfrm>
      </p:grpSpPr>
      <p:pic>
        <p:nvPicPr>
          <p:cNvPr id="6" name="Spectrum Health">
            <a:extLst>
              <a:ext uri="{FF2B5EF4-FFF2-40B4-BE49-F238E27FC236}">
                <a16:creationId xmlns:a16="http://schemas.microsoft.com/office/drawing/2014/main" id="{1BB0B1E2-23F6-C849-9D8F-470FC8828B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10383690" y="304292"/>
            <a:ext cx="1387511" cy="670560"/>
          </a:xfrm>
          <a:prstGeom prst="rect">
            <a:avLst/>
          </a:prstGeom>
        </p:spPr>
      </p:pic>
      <p:sp>
        <p:nvSpPr>
          <p:cNvPr id="2" name="Title 1">
            <a:extLst>
              <a:ext uri="{FF2B5EF4-FFF2-40B4-BE49-F238E27FC236}">
                <a16:creationId xmlns:a16="http://schemas.microsoft.com/office/drawing/2014/main" id="{9BE6153A-E3AD-254E-97F6-53792BD11D99}"/>
              </a:ext>
            </a:extLst>
          </p:cNvPr>
          <p:cNvSpPr>
            <a:spLocks noGrp="1"/>
          </p:cNvSpPr>
          <p:nvPr>
            <p:ph type="title" hasCustomPrompt="1"/>
          </p:nvPr>
        </p:nvSpPr>
        <p:spPr>
          <a:xfrm>
            <a:off x="548640" y="853440"/>
            <a:ext cx="11091672" cy="853440"/>
          </a:xfrm>
        </p:spPr>
        <p:txBody>
          <a:bodyPr/>
          <a:lstStyle/>
          <a:p>
            <a:r>
              <a:rPr lang="en-US"/>
              <a:t>[Optional slide title]</a:t>
            </a:r>
          </a:p>
        </p:txBody>
      </p:sp>
      <p:sp>
        <p:nvSpPr>
          <p:cNvPr id="10" name="Text Placeholder 2">
            <a:extLst>
              <a:ext uri="{FF2B5EF4-FFF2-40B4-BE49-F238E27FC236}">
                <a16:creationId xmlns:a16="http://schemas.microsoft.com/office/drawing/2014/main" id="{1A37C7FF-285D-C241-8584-1E44D366D86B}"/>
              </a:ext>
            </a:extLst>
          </p:cNvPr>
          <p:cNvSpPr>
            <a:spLocks noGrp="1"/>
          </p:cNvSpPr>
          <p:nvPr>
            <p:ph type="body" sz="quarter" idx="13" hasCustomPrompt="1"/>
          </p:nvPr>
        </p:nvSpPr>
        <p:spPr>
          <a:xfrm>
            <a:off x="546100" y="2316479"/>
            <a:ext cx="5303519" cy="3902287"/>
          </a:xfrm>
        </p:spPr>
        <p:txBody>
          <a:bodyPr/>
          <a:lstStyle>
            <a:lvl1pPr marL="0" indent="0">
              <a:lnSpc>
                <a:spcPct val="80000"/>
              </a:lnSpc>
              <a:spcBef>
                <a:spcPts val="0"/>
              </a:spcBef>
              <a:buNone/>
              <a:defRPr sz="16666" b="1" spc="-400" baseline="0"/>
            </a:lvl1pPr>
            <a:lvl2pPr marL="182875" indent="-182875">
              <a:spcBef>
                <a:spcPts val="1200"/>
              </a:spcBef>
              <a:buFont typeface="Arial" panose="020B0604020202020204" pitchFamily="34" charset="0"/>
              <a:buChar char="•"/>
              <a:defRPr/>
            </a:lvl2pPr>
            <a:lvl3pPr marL="365751">
              <a:defRPr/>
            </a:lvl3pPr>
            <a:lvl4pPr marL="548626">
              <a:defRPr/>
            </a:lvl4pPr>
            <a:lvl5pPr marL="731502">
              <a:defRPr/>
            </a:lvl5pPr>
            <a:lvl6pPr marL="914377">
              <a:defRPr/>
            </a:lvl6pPr>
            <a:lvl7pPr marL="1097253">
              <a:defRPr/>
            </a:lvl7pPr>
            <a:lvl8pPr marL="1280128">
              <a:defRPr/>
            </a:lvl8pPr>
            <a:lvl9pPr marL="1463003">
              <a:defRPr/>
            </a:lvl9pPr>
          </a:lstStyle>
          <a:p>
            <a:pPr lvl="0"/>
            <a:r>
              <a:rPr lang="en-US"/>
              <a:t>000%</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7" name="Line">
            <a:extLst>
              <a:ext uri="{FF2B5EF4-FFF2-40B4-BE49-F238E27FC236}">
                <a16:creationId xmlns:a16="http://schemas.microsoft.com/office/drawing/2014/main" id="{F794CD27-72A6-3549-ABB0-884BB3706275}"/>
              </a:ext>
              <a:ext uri="{C183D7F6-B498-43B3-948B-1728B52AA6E4}">
                <adec:decorative xmlns:adec="http://schemas.microsoft.com/office/drawing/2017/decorative" val="1"/>
              </a:ext>
            </a:extLst>
          </p:cNvPr>
          <p:cNvCxnSpPr>
            <a:cxnSpLocks/>
          </p:cNvCxnSpPr>
          <p:nvPr userDrawn="1"/>
        </p:nvCxnSpPr>
        <p:spPr>
          <a:xfrm>
            <a:off x="6336794" y="2316480"/>
            <a:ext cx="5303519" cy="0"/>
          </a:xfrm>
          <a:prstGeom prst="line">
            <a:avLst/>
          </a:prstGeom>
          <a:ln w="12700" cap="flat">
            <a:solidFill>
              <a:schemeClr val="tx1"/>
            </a:solidFill>
          </a:ln>
        </p:spPr>
        <p:style>
          <a:lnRef idx="1">
            <a:schemeClr val="accent1"/>
          </a:lnRef>
          <a:fillRef idx="0">
            <a:schemeClr val="accent1"/>
          </a:fillRef>
          <a:effectRef idx="0">
            <a:srgbClr val="000000"/>
          </a:effectRef>
          <a:fontRef idx="minor">
            <a:schemeClr val="lt1"/>
          </a:fontRef>
        </p:style>
      </p:cxnSp>
      <p:sp>
        <p:nvSpPr>
          <p:cNvPr id="11" name="Text Placeholder 3">
            <a:extLst>
              <a:ext uri="{FF2B5EF4-FFF2-40B4-BE49-F238E27FC236}">
                <a16:creationId xmlns:a16="http://schemas.microsoft.com/office/drawing/2014/main" id="{E6D59649-1D51-4F47-B0E7-BABEDD519E52}"/>
              </a:ext>
            </a:extLst>
          </p:cNvPr>
          <p:cNvSpPr>
            <a:spLocks noGrp="1"/>
          </p:cNvSpPr>
          <p:nvPr>
            <p:ph type="body" sz="quarter" idx="14"/>
          </p:nvPr>
        </p:nvSpPr>
        <p:spPr>
          <a:xfrm>
            <a:off x="6336794" y="2682239"/>
            <a:ext cx="5303519" cy="35365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3" name="Footer Placeholder 4">
            <a:extLst>
              <a:ext uri="{FF2B5EF4-FFF2-40B4-BE49-F238E27FC236}">
                <a16:creationId xmlns:a16="http://schemas.microsoft.com/office/drawing/2014/main" id="{5CFB18C5-8081-8943-8A1C-8DFEA2F9D2F3}"/>
              </a:ext>
            </a:extLst>
          </p:cNvPr>
          <p:cNvSpPr>
            <a:spLocks noGrp="1"/>
          </p:cNvSpPr>
          <p:nvPr>
            <p:ph type="ftr" sz="quarter" idx="10"/>
          </p:nvPr>
        </p:nvSpPr>
        <p:spPr/>
        <p:txBody>
          <a:bodyPr/>
          <a:lstStyle/>
          <a:p>
            <a:r>
              <a:rPr lang="en-US"/>
              <a:t>[Presentation title]</a:t>
            </a:r>
          </a:p>
        </p:txBody>
      </p:sp>
      <p:sp>
        <p:nvSpPr>
          <p:cNvPr id="5" name="Slide Number Placeholder 6">
            <a:extLst>
              <a:ext uri="{FF2B5EF4-FFF2-40B4-BE49-F238E27FC236}">
                <a16:creationId xmlns:a16="http://schemas.microsoft.com/office/drawing/2014/main" id="{84C99325-18F2-9143-B9D6-8B88BF8EA9E4}"/>
              </a:ext>
            </a:extLst>
          </p:cNvPr>
          <p:cNvSpPr>
            <a:spLocks noGrp="1"/>
          </p:cNvSpPr>
          <p:nvPr>
            <p:ph type="sldNum" sz="quarter" idx="12"/>
          </p:nvPr>
        </p:nvSpPr>
        <p:spPr/>
        <p:txBody>
          <a:bodyPr/>
          <a:lstStyle/>
          <a:p>
            <a:fld id="{B58DE5F1-E0F9-4CCA-92B7-7A6FC4DFEE14}" type="slidenum">
              <a:rPr lang="en-US" smtClean="0"/>
              <a:pPr/>
              <a:t>‹#›</a:t>
            </a:fld>
            <a:endParaRPr lang="en-US"/>
          </a:p>
        </p:txBody>
      </p:sp>
    </p:spTree>
    <p:extLst>
      <p:ext uri="{BB962C8B-B14F-4D97-AF65-F5344CB8AC3E}">
        <p14:creationId xmlns:p14="http://schemas.microsoft.com/office/powerpoint/2010/main" val="34558668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764">
          <p15:clr>
            <a:srgbClr val="FBAE40"/>
          </p15:clr>
        </p15:guide>
        <p15:guide id="2" pos="2992">
          <p15:clr>
            <a:srgbClr val="FBAE40"/>
          </p15:clr>
        </p15:guide>
        <p15:guide id="3" orient="horz" pos="2938">
          <p15:clr>
            <a:srgbClr val="FBAE40"/>
          </p15:clr>
        </p15:guide>
        <p15:guide id="4" orient="horz" pos="109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One Statistic - Priority Green">
    <p:bg>
      <p:bgPr>
        <a:solidFill>
          <a:srgbClr val="009A44"/>
        </a:solidFill>
        <a:effectLst/>
      </p:bgPr>
    </p:bg>
    <p:spTree>
      <p:nvGrpSpPr>
        <p:cNvPr id="1" name=""/>
        <p:cNvGrpSpPr/>
        <p:nvPr/>
      </p:nvGrpSpPr>
      <p:grpSpPr>
        <a:xfrm>
          <a:off x="0" y="0"/>
          <a:ext cx="0" cy="0"/>
          <a:chOff x="0" y="0"/>
          <a:chExt cx="0" cy="0"/>
        </a:xfrm>
      </p:grpSpPr>
      <p:pic>
        <p:nvPicPr>
          <p:cNvPr id="6" name="Spectrum Health">
            <a:extLst>
              <a:ext uri="{FF2B5EF4-FFF2-40B4-BE49-F238E27FC236}">
                <a16:creationId xmlns:a16="http://schemas.microsoft.com/office/drawing/2014/main" id="{1BB0B1E2-23F6-C849-9D8F-470FC8828B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10383690" y="304292"/>
            <a:ext cx="1387511" cy="670560"/>
          </a:xfrm>
          <a:prstGeom prst="rect">
            <a:avLst/>
          </a:prstGeom>
        </p:spPr>
      </p:pic>
      <p:sp>
        <p:nvSpPr>
          <p:cNvPr id="2" name="Title 1">
            <a:extLst>
              <a:ext uri="{FF2B5EF4-FFF2-40B4-BE49-F238E27FC236}">
                <a16:creationId xmlns:a16="http://schemas.microsoft.com/office/drawing/2014/main" id="{9BE6153A-E3AD-254E-97F6-53792BD11D99}"/>
              </a:ext>
            </a:extLst>
          </p:cNvPr>
          <p:cNvSpPr>
            <a:spLocks noGrp="1"/>
          </p:cNvSpPr>
          <p:nvPr>
            <p:ph type="title" hasCustomPrompt="1"/>
          </p:nvPr>
        </p:nvSpPr>
        <p:spPr>
          <a:xfrm>
            <a:off x="548640" y="853440"/>
            <a:ext cx="11091672" cy="853440"/>
          </a:xfrm>
        </p:spPr>
        <p:txBody>
          <a:bodyPr/>
          <a:lstStyle/>
          <a:p>
            <a:r>
              <a:rPr lang="en-US"/>
              <a:t>[Optional slide title]</a:t>
            </a:r>
          </a:p>
        </p:txBody>
      </p:sp>
      <p:sp>
        <p:nvSpPr>
          <p:cNvPr id="10" name="Text Placeholder 2">
            <a:extLst>
              <a:ext uri="{FF2B5EF4-FFF2-40B4-BE49-F238E27FC236}">
                <a16:creationId xmlns:a16="http://schemas.microsoft.com/office/drawing/2014/main" id="{1A37C7FF-285D-C241-8584-1E44D366D86B}"/>
              </a:ext>
            </a:extLst>
          </p:cNvPr>
          <p:cNvSpPr>
            <a:spLocks noGrp="1"/>
          </p:cNvSpPr>
          <p:nvPr>
            <p:ph type="body" sz="quarter" idx="13" hasCustomPrompt="1"/>
          </p:nvPr>
        </p:nvSpPr>
        <p:spPr>
          <a:xfrm>
            <a:off x="546100" y="2316479"/>
            <a:ext cx="5303519" cy="3902287"/>
          </a:xfrm>
        </p:spPr>
        <p:txBody>
          <a:bodyPr/>
          <a:lstStyle>
            <a:lvl1pPr marL="0" indent="0">
              <a:lnSpc>
                <a:spcPct val="80000"/>
              </a:lnSpc>
              <a:spcBef>
                <a:spcPts val="0"/>
              </a:spcBef>
              <a:buNone/>
              <a:defRPr sz="16666" b="1" spc="-400" baseline="0"/>
            </a:lvl1pPr>
            <a:lvl2pPr marL="182875" indent="-182875">
              <a:spcBef>
                <a:spcPts val="1200"/>
              </a:spcBef>
              <a:buFont typeface="Arial" panose="020B0604020202020204" pitchFamily="34" charset="0"/>
              <a:buChar char="•"/>
              <a:defRPr/>
            </a:lvl2pPr>
            <a:lvl3pPr marL="365751">
              <a:defRPr/>
            </a:lvl3pPr>
            <a:lvl4pPr marL="548626">
              <a:defRPr/>
            </a:lvl4pPr>
            <a:lvl5pPr marL="731502">
              <a:defRPr/>
            </a:lvl5pPr>
            <a:lvl6pPr marL="914377">
              <a:defRPr/>
            </a:lvl6pPr>
            <a:lvl7pPr marL="1097253">
              <a:defRPr/>
            </a:lvl7pPr>
            <a:lvl8pPr marL="1280128">
              <a:defRPr/>
            </a:lvl8pPr>
            <a:lvl9pPr marL="1463003">
              <a:defRPr/>
            </a:lvl9pPr>
          </a:lstStyle>
          <a:p>
            <a:pPr lvl="0"/>
            <a:r>
              <a:rPr lang="en-US"/>
              <a:t>000%</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7" name="Line">
            <a:extLst>
              <a:ext uri="{FF2B5EF4-FFF2-40B4-BE49-F238E27FC236}">
                <a16:creationId xmlns:a16="http://schemas.microsoft.com/office/drawing/2014/main" id="{F794CD27-72A6-3549-ABB0-884BB3706275}"/>
              </a:ext>
              <a:ext uri="{C183D7F6-B498-43B3-948B-1728B52AA6E4}">
                <adec:decorative xmlns:adec="http://schemas.microsoft.com/office/drawing/2017/decorative" val="1"/>
              </a:ext>
            </a:extLst>
          </p:cNvPr>
          <p:cNvCxnSpPr>
            <a:cxnSpLocks/>
          </p:cNvCxnSpPr>
          <p:nvPr userDrawn="1"/>
        </p:nvCxnSpPr>
        <p:spPr>
          <a:xfrm>
            <a:off x="6336794" y="2316480"/>
            <a:ext cx="5303519" cy="0"/>
          </a:xfrm>
          <a:prstGeom prst="line">
            <a:avLst/>
          </a:prstGeom>
          <a:ln w="12700" cap="flat">
            <a:solidFill>
              <a:schemeClr val="tx1"/>
            </a:solidFill>
          </a:ln>
        </p:spPr>
        <p:style>
          <a:lnRef idx="1">
            <a:schemeClr val="accent1"/>
          </a:lnRef>
          <a:fillRef idx="0">
            <a:schemeClr val="accent1"/>
          </a:fillRef>
          <a:effectRef idx="0">
            <a:srgbClr val="000000"/>
          </a:effectRef>
          <a:fontRef idx="minor">
            <a:schemeClr val="lt1"/>
          </a:fontRef>
        </p:style>
      </p:cxnSp>
      <p:sp>
        <p:nvSpPr>
          <p:cNvPr id="11" name="Text Placeholder 3">
            <a:extLst>
              <a:ext uri="{FF2B5EF4-FFF2-40B4-BE49-F238E27FC236}">
                <a16:creationId xmlns:a16="http://schemas.microsoft.com/office/drawing/2014/main" id="{E6D59649-1D51-4F47-B0E7-BABEDD519E52}"/>
              </a:ext>
            </a:extLst>
          </p:cNvPr>
          <p:cNvSpPr>
            <a:spLocks noGrp="1"/>
          </p:cNvSpPr>
          <p:nvPr>
            <p:ph type="body" sz="quarter" idx="14"/>
          </p:nvPr>
        </p:nvSpPr>
        <p:spPr>
          <a:xfrm>
            <a:off x="6336794" y="2682239"/>
            <a:ext cx="5303519" cy="35365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3" name="Footer Placeholder 4">
            <a:extLst>
              <a:ext uri="{FF2B5EF4-FFF2-40B4-BE49-F238E27FC236}">
                <a16:creationId xmlns:a16="http://schemas.microsoft.com/office/drawing/2014/main" id="{5CFB18C5-8081-8943-8A1C-8DFEA2F9D2F3}"/>
              </a:ext>
            </a:extLst>
          </p:cNvPr>
          <p:cNvSpPr>
            <a:spLocks noGrp="1"/>
          </p:cNvSpPr>
          <p:nvPr>
            <p:ph type="ftr" sz="quarter" idx="10"/>
          </p:nvPr>
        </p:nvSpPr>
        <p:spPr/>
        <p:txBody>
          <a:bodyPr/>
          <a:lstStyle/>
          <a:p>
            <a:r>
              <a:rPr lang="en-US"/>
              <a:t>[Presentation title]</a:t>
            </a:r>
          </a:p>
        </p:txBody>
      </p:sp>
      <p:sp>
        <p:nvSpPr>
          <p:cNvPr id="5" name="Slide Number Placeholder 6">
            <a:extLst>
              <a:ext uri="{FF2B5EF4-FFF2-40B4-BE49-F238E27FC236}">
                <a16:creationId xmlns:a16="http://schemas.microsoft.com/office/drawing/2014/main" id="{84C99325-18F2-9143-B9D6-8B88BF8EA9E4}"/>
              </a:ext>
            </a:extLst>
          </p:cNvPr>
          <p:cNvSpPr>
            <a:spLocks noGrp="1"/>
          </p:cNvSpPr>
          <p:nvPr>
            <p:ph type="sldNum" sz="quarter" idx="12"/>
          </p:nvPr>
        </p:nvSpPr>
        <p:spPr/>
        <p:txBody>
          <a:bodyPr/>
          <a:lstStyle/>
          <a:p>
            <a:fld id="{B58DE5F1-E0F9-4CCA-92B7-7A6FC4DFEE14}" type="slidenum">
              <a:rPr lang="en-US" smtClean="0"/>
              <a:pPr/>
              <a:t>‹#›</a:t>
            </a:fld>
            <a:endParaRPr lang="en-US"/>
          </a:p>
        </p:txBody>
      </p:sp>
    </p:spTree>
    <p:extLst>
      <p:ext uri="{BB962C8B-B14F-4D97-AF65-F5344CB8AC3E}">
        <p14:creationId xmlns:p14="http://schemas.microsoft.com/office/powerpoint/2010/main" val="22685655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764">
          <p15:clr>
            <a:srgbClr val="FBAE40"/>
          </p15:clr>
        </p15:guide>
        <p15:guide id="2" pos="2992">
          <p15:clr>
            <a:srgbClr val="FBAE40"/>
          </p15:clr>
        </p15:guide>
        <p15:guide id="3" orient="horz" pos="2938">
          <p15:clr>
            <a:srgbClr val="FBAE40"/>
          </p15:clr>
        </p15:guide>
        <p15:guide id="4" orient="horz" pos="109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One Statistic - Dark Blue">
    <p:bg>
      <p:bgPr>
        <a:solidFill>
          <a:srgbClr val="002855"/>
        </a:solidFill>
        <a:effectLst/>
      </p:bgPr>
    </p:bg>
    <p:spTree>
      <p:nvGrpSpPr>
        <p:cNvPr id="1" name=""/>
        <p:cNvGrpSpPr/>
        <p:nvPr/>
      </p:nvGrpSpPr>
      <p:grpSpPr>
        <a:xfrm>
          <a:off x="0" y="0"/>
          <a:ext cx="0" cy="0"/>
          <a:chOff x="0" y="0"/>
          <a:chExt cx="0" cy="0"/>
        </a:xfrm>
      </p:grpSpPr>
      <p:pic>
        <p:nvPicPr>
          <p:cNvPr id="6" name="Spectrum Health">
            <a:extLst>
              <a:ext uri="{FF2B5EF4-FFF2-40B4-BE49-F238E27FC236}">
                <a16:creationId xmlns:a16="http://schemas.microsoft.com/office/drawing/2014/main" id="{1BB0B1E2-23F6-C849-9D8F-470FC8828B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10383690" y="304292"/>
            <a:ext cx="1387511" cy="670560"/>
          </a:xfrm>
          <a:prstGeom prst="rect">
            <a:avLst/>
          </a:prstGeom>
        </p:spPr>
      </p:pic>
      <p:sp>
        <p:nvSpPr>
          <p:cNvPr id="2" name="Title 1">
            <a:extLst>
              <a:ext uri="{FF2B5EF4-FFF2-40B4-BE49-F238E27FC236}">
                <a16:creationId xmlns:a16="http://schemas.microsoft.com/office/drawing/2014/main" id="{9BE6153A-E3AD-254E-97F6-53792BD11D99}"/>
              </a:ext>
            </a:extLst>
          </p:cNvPr>
          <p:cNvSpPr>
            <a:spLocks noGrp="1"/>
          </p:cNvSpPr>
          <p:nvPr>
            <p:ph type="title" hasCustomPrompt="1"/>
          </p:nvPr>
        </p:nvSpPr>
        <p:spPr>
          <a:xfrm>
            <a:off x="548640" y="853440"/>
            <a:ext cx="11091672" cy="853440"/>
          </a:xfrm>
        </p:spPr>
        <p:txBody>
          <a:bodyPr/>
          <a:lstStyle/>
          <a:p>
            <a:r>
              <a:rPr lang="en-US"/>
              <a:t>[Optional slide title]</a:t>
            </a:r>
          </a:p>
        </p:txBody>
      </p:sp>
      <p:sp>
        <p:nvSpPr>
          <p:cNvPr id="10" name="Text Placeholder 2">
            <a:extLst>
              <a:ext uri="{FF2B5EF4-FFF2-40B4-BE49-F238E27FC236}">
                <a16:creationId xmlns:a16="http://schemas.microsoft.com/office/drawing/2014/main" id="{1A37C7FF-285D-C241-8584-1E44D366D86B}"/>
              </a:ext>
            </a:extLst>
          </p:cNvPr>
          <p:cNvSpPr>
            <a:spLocks noGrp="1"/>
          </p:cNvSpPr>
          <p:nvPr>
            <p:ph type="body" sz="quarter" idx="13" hasCustomPrompt="1"/>
          </p:nvPr>
        </p:nvSpPr>
        <p:spPr>
          <a:xfrm>
            <a:off x="546100" y="2316479"/>
            <a:ext cx="5303519" cy="3902287"/>
          </a:xfrm>
        </p:spPr>
        <p:txBody>
          <a:bodyPr/>
          <a:lstStyle>
            <a:lvl1pPr marL="0" indent="0">
              <a:lnSpc>
                <a:spcPct val="80000"/>
              </a:lnSpc>
              <a:spcBef>
                <a:spcPts val="0"/>
              </a:spcBef>
              <a:buNone/>
              <a:defRPr sz="16666" b="1" spc="-400" baseline="0"/>
            </a:lvl1pPr>
            <a:lvl2pPr marL="182875" indent="-182875">
              <a:spcBef>
                <a:spcPts val="1200"/>
              </a:spcBef>
              <a:buFont typeface="Arial" panose="020B0604020202020204" pitchFamily="34" charset="0"/>
              <a:buChar char="•"/>
              <a:defRPr/>
            </a:lvl2pPr>
            <a:lvl3pPr marL="365751">
              <a:defRPr/>
            </a:lvl3pPr>
            <a:lvl4pPr marL="548626">
              <a:defRPr/>
            </a:lvl4pPr>
            <a:lvl5pPr marL="731502">
              <a:defRPr/>
            </a:lvl5pPr>
            <a:lvl6pPr marL="914377">
              <a:defRPr/>
            </a:lvl6pPr>
            <a:lvl7pPr marL="1097253">
              <a:defRPr/>
            </a:lvl7pPr>
            <a:lvl8pPr marL="1280128">
              <a:defRPr/>
            </a:lvl8pPr>
            <a:lvl9pPr marL="1463003">
              <a:defRPr/>
            </a:lvl9pPr>
          </a:lstStyle>
          <a:p>
            <a:pPr lvl="0"/>
            <a:r>
              <a:rPr lang="en-US"/>
              <a:t>000%</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7" name="Line">
            <a:extLst>
              <a:ext uri="{FF2B5EF4-FFF2-40B4-BE49-F238E27FC236}">
                <a16:creationId xmlns:a16="http://schemas.microsoft.com/office/drawing/2014/main" id="{F794CD27-72A6-3549-ABB0-884BB3706275}"/>
              </a:ext>
              <a:ext uri="{C183D7F6-B498-43B3-948B-1728B52AA6E4}">
                <adec:decorative xmlns:adec="http://schemas.microsoft.com/office/drawing/2017/decorative" val="1"/>
              </a:ext>
            </a:extLst>
          </p:cNvPr>
          <p:cNvCxnSpPr>
            <a:cxnSpLocks/>
          </p:cNvCxnSpPr>
          <p:nvPr userDrawn="1"/>
        </p:nvCxnSpPr>
        <p:spPr>
          <a:xfrm>
            <a:off x="6336794" y="2316480"/>
            <a:ext cx="5303519" cy="0"/>
          </a:xfrm>
          <a:prstGeom prst="line">
            <a:avLst/>
          </a:prstGeom>
          <a:ln w="12700" cap="flat">
            <a:solidFill>
              <a:schemeClr val="tx1"/>
            </a:solidFill>
          </a:ln>
        </p:spPr>
        <p:style>
          <a:lnRef idx="1">
            <a:schemeClr val="accent1"/>
          </a:lnRef>
          <a:fillRef idx="0">
            <a:schemeClr val="accent1"/>
          </a:fillRef>
          <a:effectRef idx="0">
            <a:srgbClr val="000000"/>
          </a:effectRef>
          <a:fontRef idx="minor">
            <a:schemeClr val="lt1"/>
          </a:fontRef>
        </p:style>
      </p:cxnSp>
      <p:sp>
        <p:nvSpPr>
          <p:cNvPr id="11" name="Text Placeholder 3">
            <a:extLst>
              <a:ext uri="{FF2B5EF4-FFF2-40B4-BE49-F238E27FC236}">
                <a16:creationId xmlns:a16="http://schemas.microsoft.com/office/drawing/2014/main" id="{E6D59649-1D51-4F47-B0E7-BABEDD519E52}"/>
              </a:ext>
            </a:extLst>
          </p:cNvPr>
          <p:cNvSpPr>
            <a:spLocks noGrp="1"/>
          </p:cNvSpPr>
          <p:nvPr>
            <p:ph type="body" sz="quarter" idx="14"/>
          </p:nvPr>
        </p:nvSpPr>
        <p:spPr>
          <a:xfrm>
            <a:off x="6336794" y="2682239"/>
            <a:ext cx="5303519" cy="35365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3" name="Footer Placeholder 4">
            <a:extLst>
              <a:ext uri="{FF2B5EF4-FFF2-40B4-BE49-F238E27FC236}">
                <a16:creationId xmlns:a16="http://schemas.microsoft.com/office/drawing/2014/main" id="{5CFB18C5-8081-8943-8A1C-8DFEA2F9D2F3}"/>
              </a:ext>
            </a:extLst>
          </p:cNvPr>
          <p:cNvSpPr>
            <a:spLocks noGrp="1"/>
          </p:cNvSpPr>
          <p:nvPr>
            <p:ph type="ftr" sz="quarter" idx="10"/>
          </p:nvPr>
        </p:nvSpPr>
        <p:spPr/>
        <p:txBody>
          <a:bodyPr/>
          <a:lstStyle/>
          <a:p>
            <a:r>
              <a:rPr lang="en-US"/>
              <a:t>[Presentation title]</a:t>
            </a:r>
          </a:p>
        </p:txBody>
      </p:sp>
      <p:sp>
        <p:nvSpPr>
          <p:cNvPr id="5" name="Slide Number Placeholder 6">
            <a:extLst>
              <a:ext uri="{FF2B5EF4-FFF2-40B4-BE49-F238E27FC236}">
                <a16:creationId xmlns:a16="http://schemas.microsoft.com/office/drawing/2014/main" id="{84C99325-18F2-9143-B9D6-8B88BF8EA9E4}"/>
              </a:ext>
            </a:extLst>
          </p:cNvPr>
          <p:cNvSpPr>
            <a:spLocks noGrp="1"/>
          </p:cNvSpPr>
          <p:nvPr>
            <p:ph type="sldNum" sz="quarter" idx="12"/>
          </p:nvPr>
        </p:nvSpPr>
        <p:spPr/>
        <p:txBody>
          <a:bodyPr/>
          <a:lstStyle/>
          <a:p>
            <a:fld id="{B58DE5F1-E0F9-4CCA-92B7-7A6FC4DFEE14}" type="slidenum">
              <a:rPr lang="en-US" smtClean="0"/>
              <a:pPr/>
              <a:t>‹#›</a:t>
            </a:fld>
            <a:endParaRPr lang="en-US"/>
          </a:p>
        </p:txBody>
      </p:sp>
    </p:spTree>
    <p:extLst>
      <p:ext uri="{BB962C8B-B14F-4D97-AF65-F5344CB8AC3E}">
        <p14:creationId xmlns:p14="http://schemas.microsoft.com/office/powerpoint/2010/main" val="26080893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764">
          <p15:clr>
            <a:srgbClr val="FBAE40"/>
          </p15:clr>
        </p15:guide>
        <p15:guide id="2" pos="2992">
          <p15:clr>
            <a:srgbClr val="FBAE40"/>
          </p15:clr>
        </p15:guide>
        <p15:guide id="3" orient="horz" pos="2938">
          <p15:clr>
            <a:srgbClr val="FBAE40"/>
          </p15:clr>
        </p15:guide>
        <p15:guide id="4" orient="horz" pos="109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hree Statistics">
    <p:bg>
      <p:bgPr>
        <a:solidFill>
          <a:srgbClr val="002855"/>
        </a:solidFill>
        <a:effectLst/>
      </p:bgPr>
    </p:bg>
    <p:spTree>
      <p:nvGrpSpPr>
        <p:cNvPr id="1" name=""/>
        <p:cNvGrpSpPr/>
        <p:nvPr/>
      </p:nvGrpSpPr>
      <p:grpSpPr>
        <a:xfrm>
          <a:off x="0" y="0"/>
          <a:ext cx="0" cy="0"/>
          <a:chOff x="0" y="0"/>
          <a:chExt cx="0" cy="0"/>
        </a:xfrm>
      </p:grpSpPr>
      <p:pic>
        <p:nvPicPr>
          <p:cNvPr id="6" name="Spectrum Health">
            <a:extLst>
              <a:ext uri="{FF2B5EF4-FFF2-40B4-BE49-F238E27FC236}">
                <a16:creationId xmlns:a16="http://schemas.microsoft.com/office/drawing/2014/main" id="{1BB0B1E2-23F6-C849-9D8F-470FC8828B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black">
          <a:xfrm>
            <a:off x="10383690" y="304292"/>
            <a:ext cx="1387511" cy="670560"/>
          </a:xfrm>
          <a:prstGeom prst="rect">
            <a:avLst/>
          </a:prstGeom>
        </p:spPr>
      </p:pic>
      <p:sp>
        <p:nvSpPr>
          <p:cNvPr id="2" name="Title 1">
            <a:extLst>
              <a:ext uri="{FF2B5EF4-FFF2-40B4-BE49-F238E27FC236}">
                <a16:creationId xmlns:a16="http://schemas.microsoft.com/office/drawing/2014/main" id="{9BE6153A-E3AD-254E-97F6-53792BD11D99}"/>
              </a:ext>
            </a:extLst>
          </p:cNvPr>
          <p:cNvSpPr>
            <a:spLocks noGrp="1"/>
          </p:cNvSpPr>
          <p:nvPr>
            <p:ph type="title" hasCustomPrompt="1"/>
          </p:nvPr>
        </p:nvSpPr>
        <p:spPr>
          <a:xfrm>
            <a:off x="548640" y="853440"/>
            <a:ext cx="11091672" cy="853440"/>
          </a:xfrm>
        </p:spPr>
        <p:txBody>
          <a:bodyPr/>
          <a:lstStyle/>
          <a:p>
            <a:r>
              <a:rPr lang="en-US"/>
              <a:t>[Optional slide title]</a:t>
            </a:r>
          </a:p>
        </p:txBody>
      </p:sp>
      <p:sp>
        <p:nvSpPr>
          <p:cNvPr id="10" name="Text Placeholder 2">
            <a:extLst>
              <a:ext uri="{FF2B5EF4-FFF2-40B4-BE49-F238E27FC236}">
                <a16:creationId xmlns:a16="http://schemas.microsoft.com/office/drawing/2014/main" id="{1A37C7FF-285D-C241-8584-1E44D366D86B}"/>
              </a:ext>
            </a:extLst>
          </p:cNvPr>
          <p:cNvSpPr>
            <a:spLocks noGrp="1"/>
          </p:cNvSpPr>
          <p:nvPr>
            <p:ph type="body" sz="quarter" idx="13" hasCustomPrompt="1"/>
          </p:nvPr>
        </p:nvSpPr>
        <p:spPr>
          <a:xfrm>
            <a:off x="546100" y="1888089"/>
            <a:ext cx="3413760" cy="1097280"/>
          </a:xfrm>
        </p:spPr>
        <p:txBody>
          <a:bodyPr/>
          <a:lstStyle>
            <a:lvl1pPr marL="0" indent="0">
              <a:lnSpc>
                <a:spcPct val="80000"/>
              </a:lnSpc>
              <a:spcBef>
                <a:spcPts val="0"/>
              </a:spcBef>
              <a:buNone/>
              <a:defRPr sz="8800" b="1" spc="-67" baseline="0"/>
            </a:lvl1pPr>
            <a:lvl2pPr marL="182875" indent="-182875">
              <a:spcBef>
                <a:spcPts val="1200"/>
              </a:spcBef>
              <a:buFont typeface="Arial" panose="020B0604020202020204" pitchFamily="34" charset="0"/>
              <a:buChar char="•"/>
              <a:defRPr/>
            </a:lvl2pPr>
            <a:lvl3pPr marL="365751">
              <a:defRPr/>
            </a:lvl3pPr>
            <a:lvl4pPr marL="548626">
              <a:defRPr/>
            </a:lvl4pPr>
            <a:lvl5pPr marL="731502">
              <a:defRPr/>
            </a:lvl5pPr>
            <a:lvl6pPr marL="914377">
              <a:defRPr/>
            </a:lvl6pPr>
            <a:lvl7pPr marL="1097253">
              <a:defRPr/>
            </a:lvl7pPr>
            <a:lvl8pPr marL="1280128">
              <a:defRPr/>
            </a:lvl8pPr>
            <a:lvl9pPr marL="1463003">
              <a:defRPr/>
            </a:lvl9pPr>
          </a:lstStyle>
          <a:p>
            <a:pPr lvl="0"/>
            <a:r>
              <a:rPr lang="en-US"/>
              <a:t>000%</a:t>
            </a:r>
          </a:p>
        </p:txBody>
      </p:sp>
      <p:cxnSp>
        <p:nvCxnSpPr>
          <p:cNvPr id="7" name="Line">
            <a:extLst>
              <a:ext uri="{FF2B5EF4-FFF2-40B4-BE49-F238E27FC236}">
                <a16:creationId xmlns:a16="http://schemas.microsoft.com/office/drawing/2014/main" id="{F794CD27-72A6-3549-ABB0-884BB3706275}"/>
              </a:ext>
              <a:ext uri="{C183D7F6-B498-43B3-948B-1728B52AA6E4}">
                <adec:decorative xmlns:adec="http://schemas.microsoft.com/office/drawing/2017/decorative" val="1"/>
              </a:ext>
            </a:extLst>
          </p:cNvPr>
          <p:cNvCxnSpPr>
            <a:cxnSpLocks/>
          </p:cNvCxnSpPr>
          <p:nvPr userDrawn="1"/>
        </p:nvCxnSpPr>
        <p:spPr>
          <a:xfrm>
            <a:off x="546101" y="3108960"/>
            <a:ext cx="3416300" cy="0"/>
          </a:xfrm>
          <a:prstGeom prst="line">
            <a:avLst/>
          </a:prstGeom>
          <a:ln w="12700" cap="flat">
            <a:solidFill>
              <a:schemeClr val="tx1"/>
            </a:solidFill>
          </a:ln>
        </p:spPr>
        <p:style>
          <a:lnRef idx="1">
            <a:schemeClr val="accent1"/>
          </a:lnRef>
          <a:fillRef idx="0">
            <a:schemeClr val="accent1"/>
          </a:fillRef>
          <a:effectRef idx="0">
            <a:srgbClr val="000000"/>
          </a:effectRef>
          <a:fontRef idx="minor">
            <a:schemeClr val="lt1"/>
          </a:fontRef>
        </p:style>
      </p:cxnSp>
      <p:sp>
        <p:nvSpPr>
          <p:cNvPr id="11" name="Text Placeholder 3">
            <a:extLst>
              <a:ext uri="{FF2B5EF4-FFF2-40B4-BE49-F238E27FC236}">
                <a16:creationId xmlns:a16="http://schemas.microsoft.com/office/drawing/2014/main" id="{E6D59649-1D51-4F47-B0E7-BABEDD519E52}"/>
              </a:ext>
            </a:extLst>
          </p:cNvPr>
          <p:cNvSpPr>
            <a:spLocks noGrp="1"/>
          </p:cNvSpPr>
          <p:nvPr>
            <p:ph type="body" sz="quarter" idx="14"/>
          </p:nvPr>
        </p:nvSpPr>
        <p:spPr>
          <a:xfrm>
            <a:off x="546101" y="3413759"/>
            <a:ext cx="3416300" cy="2805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6" name="Text Placeholder 4">
            <a:extLst>
              <a:ext uri="{FF2B5EF4-FFF2-40B4-BE49-F238E27FC236}">
                <a16:creationId xmlns:a16="http://schemas.microsoft.com/office/drawing/2014/main" id="{5CC262AE-E8C8-0B47-8269-37F9BDCF1598}"/>
              </a:ext>
            </a:extLst>
          </p:cNvPr>
          <p:cNvSpPr>
            <a:spLocks noGrp="1"/>
          </p:cNvSpPr>
          <p:nvPr>
            <p:ph type="body" sz="quarter" idx="15" hasCustomPrompt="1"/>
          </p:nvPr>
        </p:nvSpPr>
        <p:spPr>
          <a:xfrm>
            <a:off x="4386325" y="1888089"/>
            <a:ext cx="3413760" cy="1097280"/>
          </a:xfrm>
        </p:spPr>
        <p:txBody>
          <a:bodyPr/>
          <a:lstStyle>
            <a:lvl1pPr marL="0" indent="0">
              <a:lnSpc>
                <a:spcPct val="80000"/>
              </a:lnSpc>
              <a:spcBef>
                <a:spcPts val="0"/>
              </a:spcBef>
              <a:buNone/>
              <a:defRPr sz="8800" b="1" spc="-67" baseline="0"/>
            </a:lvl1pPr>
            <a:lvl2pPr marL="182875" indent="-182875">
              <a:spcBef>
                <a:spcPts val="1200"/>
              </a:spcBef>
              <a:buFont typeface="Arial" panose="020B0604020202020204" pitchFamily="34" charset="0"/>
              <a:buChar char="•"/>
              <a:defRPr/>
            </a:lvl2pPr>
            <a:lvl3pPr marL="365751">
              <a:defRPr/>
            </a:lvl3pPr>
            <a:lvl4pPr marL="548626">
              <a:defRPr/>
            </a:lvl4pPr>
            <a:lvl5pPr marL="731502">
              <a:defRPr/>
            </a:lvl5pPr>
            <a:lvl6pPr marL="914377">
              <a:defRPr/>
            </a:lvl6pPr>
            <a:lvl7pPr marL="1097253">
              <a:defRPr/>
            </a:lvl7pPr>
            <a:lvl8pPr marL="1280128">
              <a:defRPr/>
            </a:lvl8pPr>
            <a:lvl9pPr marL="1463003">
              <a:defRPr/>
            </a:lvl9pPr>
          </a:lstStyle>
          <a:p>
            <a:pPr lvl="0"/>
            <a:r>
              <a:rPr lang="en-US"/>
              <a:t>000%</a:t>
            </a:r>
          </a:p>
        </p:txBody>
      </p:sp>
      <p:cxnSp>
        <p:nvCxnSpPr>
          <p:cNvPr id="17" name="Line">
            <a:extLst>
              <a:ext uri="{FF2B5EF4-FFF2-40B4-BE49-F238E27FC236}">
                <a16:creationId xmlns:a16="http://schemas.microsoft.com/office/drawing/2014/main" id="{085D3C6C-E989-C746-8A57-A7A89D35BD50}"/>
              </a:ext>
              <a:ext uri="{C183D7F6-B498-43B3-948B-1728B52AA6E4}">
                <adec:decorative xmlns:adec="http://schemas.microsoft.com/office/drawing/2017/decorative" val="1"/>
              </a:ext>
            </a:extLst>
          </p:cNvPr>
          <p:cNvCxnSpPr>
            <a:cxnSpLocks/>
          </p:cNvCxnSpPr>
          <p:nvPr userDrawn="1"/>
        </p:nvCxnSpPr>
        <p:spPr>
          <a:xfrm>
            <a:off x="4386326" y="3108960"/>
            <a:ext cx="3416300" cy="0"/>
          </a:xfrm>
          <a:prstGeom prst="line">
            <a:avLst/>
          </a:prstGeom>
          <a:ln w="12700" cap="flat">
            <a:solidFill>
              <a:schemeClr val="tx1"/>
            </a:solidFill>
          </a:ln>
        </p:spPr>
        <p:style>
          <a:lnRef idx="1">
            <a:schemeClr val="accent1"/>
          </a:lnRef>
          <a:fillRef idx="0">
            <a:schemeClr val="accent1"/>
          </a:fillRef>
          <a:effectRef idx="0">
            <a:srgbClr val="000000"/>
          </a:effectRef>
          <a:fontRef idx="minor">
            <a:schemeClr val="lt1"/>
          </a:fontRef>
        </p:style>
      </p:cxnSp>
      <p:sp>
        <p:nvSpPr>
          <p:cNvPr id="18" name="Text Placeholder 5">
            <a:extLst>
              <a:ext uri="{FF2B5EF4-FFF2-40B4-BE49-F238E27FC236}">
                <a16:creationId xmlns:a16="http://schemas.microsoft.com/office/drawing/2014/main" id="{110579F3-8EFF-2E4A-B2DE-C9385EE1EDD4}"/>
              </a:ext>
            </a:extLst>
          </p:cNvPr>
          <p:cNvSpPr>
            <a:spLocks noGrp="1"/>
          </p:cNvSpPr>
          <p:nvPr>
            <p:ph type="body" sz="quarter" idx="16"/>
          </p:nvPr>
        </p:nvSpPr>
        <p:spPr>
          <a:xfrm>
            <a:off x="4386326" y="3413759"/>
            <a:ext cx="3416300" cy="2805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9" name="Text Placeholder 6">
            <a:extLst>
              <a:ext uri="{FF2B5EF4-FFF2-40B4-BE49-F238E27FC236}">
                <a16:creationId xmlns:a16="http://schemas.microsoft.com/office/drawing/2014/main" id="{FCF581EF-849F-6C43-8C6B-A56DA9FF33FA}"/>
              </a:ext>
            </a:extLst>
          </p:cNvPr>
          <p:cNvSpPr>
            <a:spLocks noGrp="1"/>
          </p:cNvSpPr>
          <p:nvPr>
            <p:ph type="body" sz="quarter" idx="17" hasCustomPrompt="1"/>
          </p:nvPr>
        </p:nvSpPr>
        <p:spPr>
          <a:xfrm>
            <a:off x="8226552" y="1888089"/>
            <a:ext cx="3413760" cy="1097280"/>
          </a:xfrm>
        </p:spPr>
        <p:txBody>
          <a:bodyPr/>
          <a:lstStyle>
            <a:lvl1pPr marL="0" indent="0">
              <a:lnSpc>
                <a:spcPct val="80000"/>
              </a:lnSpc>
              <a:spcBef>
                <a:spcPts val="0"/>
              </a:spcBef>
              <a:buNone/>
              <a:defRPr sz="8800" b="1" spc="-67" baseline="0"/>
            </a:lvl1pPr>
            <a:lvl2pPr marL="182875" indent="-182875">
              <a:spcBef>
                <a:spcPts val="1200"/>
              </a:spcBef>
              <a:buFont typeface="Arial" panose="020B0604020202020204" pitchFamily="34" charset="0"/>
              <a:buChar char="•"/>
              <a:defRPr/>
            </a:lvl2pPr>
            <a:lvl3pPr marL="365751">
              <a:defRPr/>
            </a:lvl3pPr>
            <a:lvl4pPr marL="548626">
              <a:defRPr/>
            </a:lvl4pPr>
            <a:lvl5pPr marL="731502">
              <a:defRPr/>
            </a:lvl5pPr>
            <a:lvl6pPr marL="914377">
              <a:defRPr/>
            </a:lvl6pPr>
            <a:lvl7pPr marL="1097253">
              <a:defRPr/>
            </a:lvl7pPr>
            <a:lvl8pPr marL="1280128">
              <a:defRPr/>
            </a:lvl8pPr>
            <a:lvl9pPr marL="1463003">
              <a:defRPr/>
            </a:lvl9pPr>
          </a:lstStyle>
          <a:p>
            <a:pPr lvl="0"/>
            <a:r>
              <a:rPr lang="en-US"/>
              <a:t>000%</a:t>
            </a:r>
          </a:p>
        </p:txBody>
      </p:sp>
      <p:cxnSp>
        <p:nvCxnSpPr>
          <p:cNvPr id="20" name="Line">
            <a:extLst>
              <a:ext uri="{FF2B5EF4-FFF2-40B4-BE49-F238E27FC236}">
                <a16:creationId xmlns:a16="http://schemas.microsoft.com/office/drawing/2014/main" id="{5BC02F18-3B58-174D-AF4D-7390C8F5946B}"/>
              </a:ext>
              <a:ext uri="{C183D7F6-B498-43B3-948B-1728B52AA6E4}">
                <adec:decorative xmlns:adec="http://schemas.microsoft.com/office/drawing/2017/decorative" val="1"/>
              </a:ext>
            </a:extLst>
          </p:cNvPr>
          <p:cNvCxnSpPr>
            <a:cxnSpLocks/>
          </p:cNvCxnSpPr>
          <p:nvPr userDrawn="1"/>
        </p:nvCxnSpPr>
        <p:spPr>
          <a:xfrm>
            <a:off x="8224013" y="3108960"/>
            <a:ext cx="3416300" cy="0"/>
          </a:xfrm>
          <a:prstGeom prst="line">
            <a:avLst/>
          </a:prstGeom>
          <a:ln w="12700" cap="flat">
            <a:solidFill>
              <a:schemeClr val="tx1"/>
            </a:solidFill>
          </a:ln>
        </p:spPr>
        <p:style>
          <a:lnRef idx="1">
            <a:schemeClr val="accent1"/>
          </a:lnRef>
          <a:fillRef idx="0">
            <a:schemeClr val="accent1"/>
          </a:fillRef>
          <a:effectRef idx="0">
            <a:srgbClr val="000000"/>
          </a:effectRef>
          <a:fontRef idx="minor">
            <a:schemeClr val="lt1"/>
          </a:fontRef>
        </p:style>
      </p:cxnSp>
      <p:sp>
        <p:nvSpPr>
          <p:cNvPr id="21" name="Text Placeholder 7">
            <a:extLst>
              <a:ext uri="{FF2B5EF4-FFF2-40B4-BE49-F238E27FC236}">
                <a16:creationId xmlns:a16="http://schemas.microsoft.com/office/drawing/2014/main" id="{7E2FF8FD-491C-7E4A-B945-295AD289C643}"/>
              </a:ext>
            </a:extLst>
          </p:cNvPr>
          <p:cNvSpPr>
            <a:spLocks noGrp="1"/>
          </p:cNvSpPr>
          <p:nvPr>
            <p:ph type="body" sz="quarter" idx="18"/>
          </p:nvPr>
        </p:nvSpPr>
        <p:spPr>
          <a:xfrm>
            <a:off x="8224013" y="3413759"/>
            <a:ext cx="3416300" cy="2805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3" name="Footer Placeholder 8">
            <a:extLst>
              <a:ext uri="{FF2B5EF4-FFF2-40B4-BE49-F238E27FC236}">
                <a16:creationId xmlns:a16="http://schemas.microsoft.com/office/drawing/2014/main" id="{5CFB18C5-8081-8943-8A1C-8DFEA2F9D2F3}"/>
              </a:ext>
            </a:extLst>
          </p:cNvPr>
          <p:cNvSpPr>
            <a:spLocks noGrp="1"/>
          </p:cNvSpPr>
          <p:nvPr>
            <p:ph type="ftr" sz="quarter" idx="10"/>
          </p:nvPr>
        </p:nvSpPr>
        <p:spPr/>
        <p:txBody>
          <a:bodyPr/>
          <a:lstStyle/>
          <a:p>
            <a:r>
              <a:rPr lang="en-US"/>
              <a:t>[Presentation title]</a:t>
            </a:r>
          </a:p>
        </p:txBody>
      </p:sp>
      <p:sp>
        <p:nvSpPr>
          <p:cNvPr id="5" name="Slide Number Placeholder 10">
            <a:extLst>
              <a:ext uri="{FF2B5EF4-FFF2-40B4-BE49-F238E27FC236}">
                <a16:creationId xmlns:a16="http://schemas.microsoft.com/office/drawing/2014/main" id="{84C99325-18F2-9143-B9D6-8B88BF8EA9E4}"/>
              </a:ext>
            </a:extLst>
          </p:cNvPr>
          <p:cNvSpPr>
            <a:spLocks noGrp="1"/>
          </p:cNvSpPr>
          <p:nvPr>
            <p:ph type="sldNum" sz="quarter" idx="12"/>
          </p:nvPr>
        </p:nvSpPr>
        <p:spPr/>
        <p:txBody>
          <a:bodyPr/>
          <a:lstStyle/>
          <a:p>
            <a:fld id="{B58DE5F1-E0F9-4CCA-92B7-7A6FC4DFEE14}" type="slidenum">
              <a:rPr lang="en-US" smtClean="0"/>
              <a:pPr/>
              <a:t>‹#›</a:t>
            </a:fld>
            <a:endParaRPr lang="en-US"/>
          </a:p>
        </p:txBody>
      </p:sp>
    </p:spTree>
    <p:extLst>
      <p:ext uri="{BB962C8B-B14F-4D97-AF65-F5344CB8AC3E}">
        <p14:creationId xmlns:p14="http://schemas.microsoft.com/office/powerpoint/2010/main" val="16071840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1872">
          <p15:clr>
            <a:srgbClr val="FBAE40"/>
          </p15:clr>
        </p15:guide>
        <p15:guide id="2" pos="2072">
          <p15:clr>
            <a:srgbClr val="FBAE40"/>
          </p15:clr>
        </p15:guide>
        <p15:guide id="3" orient="horz" pos="2938">
          <p15:clr>
            <a:srgbClr val="FBAE40"/>
          </p15:clr>
        </p15:guide>
        <p15:guide id="4" orient="horz" pos="892">
          <p15:clr>
            <a:srgbClr val="FBAE40"/>
          </p15:clr>
        </p15:guide>
        <p15:guide id="5" pos="3686">
          <p15:clr>
            <a:srgbClr val="FBAE40"/>
          </p15:clr>
        </p15:guide>
        <p15:guide id="6" pos="3886">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rgbClr val="002855"/>
        </a:solidFill>
        <a:effectLst/>
      </p:bgPr>
    </p:bg>
    <p:spTree>
      <p:nvGrpSpPr>
        <p:cNvPr id="1" name=""/>
        <p:cNvGrpSpPr/>
        <p:nvPr/>
      </p:nvGrpSpPr>
      <p:grpSpPr>
        <a:xfrm>
          <a:off x="0" y="0"/>
          <a:ext cx="0" cy="0"/>
          <a:chOff x="0" y="0"/>
          <a:chExt cx="0" cy="0"/>
        </a:xfrm>
      </p:grpSpPr>
      <p:pic>
        <p:nvPicPr>
          <p:cNvPr id="8" name="Gradient">
            <a:extLst>
              <a:ext uri="{FF2B5EF4-FFF2-40B4-BE49-F238E27FC236}">
                <a16:creationId xmlns:a16="http://schemas.microsoft.com/office/drawing/2014/main" id="{E5DE04C3-2C07-824E-8B20-C485946BA4A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hidden">
          <a:xfrm>
            <a:off x="1" y="0"/>
            <a:ext cx="12191999" cy="6858000"/>
          </a:xfrm>
          <a:prstGeom prst="rect">
            <a:avLst/>
          </a:prstGeom>
        </p:spPr>
      </p:pic>
      <p:pic>
        <p:nvPicPr>
          <p:cNvPr id="10" name="Spectrum Health">
            <a:extLst>
              <a:ext uri="{FF2B5EF4-FFF2-40B4-BE49-F238E27FC236}">
                <a16:creationId xmlns:a16="http://schemas.microsoft.com/office/drawing/2014/main" id="{3D42C38A-EDB0-8141-853F-49F8B0675B2E}"/>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10383690" y="304292"/>
            <a:ext cx="1387511" cy="670560"/>
          </a:xfrm>
          <a:prstGeom prst="rect">
            <a:avLst/>
          </a:prstGeom>
        </p:spPr>
      </p:pic>
      <p:sp>
        <p:nvSpPr>
          <p:cNvPr id="9" name="Text Placeholder 1">
            <a:extLst>
              <a:ext uri="{FF2B5EF4-FFF2-40B4-BE49-F238E27FC236}">
                <a16:creationId xmlns:a16="http://schemas.microsoft.com/office/drawing/2014/main" id="{1AE6BB09-E3B1-8E4C-BC05-A3BEA4D63F46}"/>
              </a:ext>
            </a:extLst>
          </p:cNvPr>
          <p:cNvSpPr>
            <a:spLocks noGrp="1"/>
          </p:cNvSpPr>
          <p:nvPr>
            <p:ph type="body" sz="quarter" idx="13" hasCustomPrompt="1"/>
          </p:nvPr>
        </p:nvSpPr>
        <p:spPr>
          <a:xfrm>
            <a:off x="548641" y="1710266"/>
            <a:ext cx="5303519" cy="1041812"/>
          </a:xfrm>
        </p:spPr>
        <p:txBody>
          <a:bodyPr wrap="none" anchor="t" anchorCtr="0">
            <a:noAutofit/>
          </a:bodyPr>
          <a:lstStyle>
            <a:lvl1pPr marL="0" indent="0">
              <a:lnSpc>
                <a:spcPct val="80000"/>
              </a:lnSpc>
              <a:spcBef>
                <a:spcPts val="0"/>
              </a:spcBef>
              <a:buFontTx/>
              <a:buNone/>
              <a:defRPr sz="8800" b="1" spc="-67" baseline="0"/>
            </a:lvl1pPr>
            <a:lvl2pPr marL="0" indent="0">
              <a:lnSpc>
                <a:spcPct val="80000"/>
              </a:lnSpc>
              <a:spcBef>
                <a:spcPts val="0"/>
              </a:spcBef>
              <a:buFontTx/>
              <a:buNone/>
              <a:defRPr sz="8800" b="1"/>
            </a:lvl2pPr>
            <a:lvl3pPr marL="0" indent="0">
              <a:lnSpc>
                <a:spcPct val="80000"/>
              </a:lnSpc>
              <a:spcBef>
                <a:spcPts val="0"/>
              </a:spcBef>
              <a:buFontTx/>
              <a:buNone/>
              <a:defRPr sz="8800" b="1"/>
            </a:lvl3pPr>
            <a:lvl4pPr marL="0" indent="0">
              <a:lnSpc>
                <a:spcPct val="80000"/>
              </a:lnSpc>
              <a:spcBef>
                <a:spcPts val="0"/>
              </a:spcBef>
              <a:buFontTx/>
              <a:buNone/>
              <a:defRPr sz="8800" b="1"/>
            </a:lvl4pPr>
            <a:lvl5pPr marL="0" indent="0">
              <a:lnSpc>
                <a:spcPct val="80000"/>
              </a:lnSpc>
              <a:spcBef>
                <a:spcPts val="0"/>
              </a:spcBef>
              <a:buFontTx/>
              <a:buNone/>
              <a:defRPr sz="8800" b="1"/>
            </a:lvl5pPr>
            <a:lvl6pPr marL="0" indent="0">
              <a:lnSpc>
                <a:spcPct val="80000"/>
              </a:lnSpc>
              <a:spcBef>
                <a:spcPts val="0"/>
              </a:spcBef>
              <a:buFontTx/>
              <a:buNone/>
              <a:defRPr sz="8800" b="1"/>
            </a:lvl6pPr>
            <a:lvl7pPr marL="0" indent="0">
              <a:lnSpc>
                <a:spcPct val="80000"/>
              </a:lnSpc>
              <a:spcBef>
                <a:spcPts val="0"/>
              </a:spcBef>
              <a:buFontTx/>
              <a:buNone/>
              <a:defRPr sz="8800" b="1"/>
            </a:lvl7pPr>
            <a:lvl8pPr marL="0" indent="0">
              <a:lnSpc>
                <a:spcPct val="80000"/>
              </a:lnSpc>
              <a:spcBef>
                <a:spcPts val="0"/>
              </a:spcBef>
              <a:buFontTx/>
              <a:buNone/>
              <a:defRPr sz="8800" b="1"/>
            </a:lvl8pPr>
            <a:lvl9pPr marL="0" indent="0">
              <a:lnSpc>
                <a:spcPct val="80000"/>
              </a:lnSpc>
              <a:spcBef>
                <a:spcPts val="0"/>
              </a:spcBef>
              <a:buFontTx/>
              <a:buNone/>
              <a:defRPr sz="8800" b="1"/>
            </a:lvl9pPr>
          </a:lstStyle>
          <a:p>
            <a:pPr lvl="0"/>
            <a:r>
              <a:rPr lang="en-US"/>
              <a:t>00</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548641" y="2865120"/>
            <a:ext cx="5303519" cy="1219200"/>
          </a:xfrm>
        </p:spPr>
        <p:txBody>
          <a:bodyPr anchor="t" anchorCtr="0"/>
          <a:lstStyle>
            <a:lvl1pPr>
              <a:defRPr sz="2400" b="0" spc="0" baseline="0"/>
            </a:lvl1pPr>
          </a:lstStyle>
          <a:p>
            <a:r>
              <a:rPr lang="en-US"/>
              <a:t>[Section title]</a:t>
            </a:r>
          </a:p>
        </p:txBody>
      </p:sp>
      <p:sp>
        <p:nvSpPr>
          <p:cNvPr id="5" name="Footer Placeholder 3">
            <a:extLst>
              <a:ext uri="{FF2B5EF4-FFF2-40B4-BE49-F238E27FC236}">
                <a16:creationId xmlns:a16="http://schemas.microsoft.com/office/drawing/2014/main" id="{7F9C3797-B4F9-481A-ADC7-21C0CA065530}"/>
              </a:ext>
            </a:extLst>
          </p:cNvPr>
          <p:cNvSpPr>
            <a:spLocks noGrp="1"/>
          </p:cNvSpPr>
          <p:nvPr userDrawn="1">
            <p:ph type="ftr" sz="quarter" idx="11"/>
          </p:nvPr>
        </p:nvSpPr>
        <p:spPr>
          <a:xfrm>
            <a:off x="548640" y="426720"/>
            <a:ext cx="5303520" cy="243840"/>
          </a:xfrm>
        </p:spPr>
        <p:txBody>
          <a:bodyPr/>
          <a:lstStyle/>
          <a:p>
            <a:r>
              <a:rPr lang="en-US"/>
              <a:t>[Presentation title]</a:t>
            </a:r>
          </a:p>
        </p:txBody>
      </p:sp>
      <p:sp>
        <p:nvSpPr>
          <p:cNvPr id="6" name="Slide Number Placeholder 5">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4697799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pos="2952">
          <p15:clr>
            <a:srgbClr val="FBAE40"/>
          </p15:clr>
        </p15:guide>
        <p15:guide id="5" pos="2766">
          <p15:clr>
            <a:srgbClr val="FBAE40"/>
          </p15:clr>
        </p15:guide>
        <p15:guide id="6" orient="horz" pos="806">
          <p15:clr>
            <a:srgbClr val="FBAE40"/>
          </p15:clr>
        </p15:guide>
        <p15:guide id="7" orient="horz" pos="1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Header - White">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1AE6BB09-E3B1-8E4C-BC05-A3BEA4D63F46}"/>
              </a:ext>
            </a:extLst>
          </p:cNvPr>
          <p:cNvSpPr>
            <a:spLocks noGrp="1"/>
          </p:cNvSpPr>
          <p:nvPr>
            <p:ph type="body" sz="quarter" idx="13" hasCustomPrompt="1"/>
          </p:nvPr>
        </p:nvSpPr>
        <p:spPr>
          <a:xfrm>
            <a:off x="548641" y="1710266"/>
            <a:ext cx="5303519" cy="1041812"/>
          </a:xfrm>
        </p:spPr>
        <p:txBody>
          <a:bodyPr wrap="none" anchor="t" anchorCtr="0">
            <a:noAutofit/>
          </a:bodyPr>
          <a:lstStyle>
            <a:lvl1pPr marL="0" indent="0">
              <a:lnSpc>
                <a:spcPct val="80000"/>
              </a:lnSpc>
              <a:spcBef>
                <a:spcPts val="0"/>
              </a:spcBef>
              <a:buFontTx/>
              <a:buNone/>
              <a:defRPr sz="8800" b="1" spc="-67" baseline="0"/>
            </a:lvl1pPr>
            <a:lvl2pPr marL="0" indent="0">
              <a:lnSpc>
                <a:spcPct val="80000"/>
              </a:lnSpc>
              <a:spcBef>
                <a:spcPts val="0"/>
              </a:spcBef>
              <a:buFontTx/>
              <a:buNone/>
              <a:defRPr sz="8800" b="1"/>
            </a:lvl2pPr>
            <a:lvl3pPr marL="0" indent="0">
              <a:lnSpc>
                <a:spcPct val="80000"/>
              </a:lnSpc>
              <a:spcBef>
                <a:spcPts val="0"/>
              </a:spcBef>
              <a:buFontTx/>
              <a:buNone/>
              <a:defRPr sz="8800" b="1"/>
            </a:lvl3pPr>
            <a:lvl4pPr marL="0" indent="0">
              <a:lnSpc>
                <a:spcPct val="80000"/>
              </a:lnSpc>
              <a:spcBef>
                <a:spcPts val="0"/>
              </a:spcBef>
              <a:buFontTx/>
              <a:buNone/>
              <a:defRPr sz="8800" b="1"/>
            </a:lvl4pPr>
            <a:lvl5pPr marL="0" indent="0">
              <a:lnSpc>
                <a:spcPct val="80000"/>
              </a:lnSpc>
              <a:spcBef>
                <a:spcPts val="0"/>
              </a:spcBef>
              <a:buFontTx/>
              <a:buNone/>
              <a:defRPr sz="8800" b="1"/>
            </a:lvl5pPr>
            <a:lvl6pPr marL="0" indent="0">
              <a:lnSpc>
                <a:spcPct val="80000"/>
              </a:lnSpc>
              <a:spcBef>
                <a:spcPts val="0"/>
              </a:spcBef>
              <a:buFontTx/>
              <a:buNone/>
              <a:defRPr sz="8800" b="1"/>
            </a:lvl6pPr>
            <a:lvl7pPr marL="0" indent="0">
              <a:lnSpc>
                <a:spcPct val="80000"/>
              </a:lnSpc>
              <a:spcBef>
                <a:spcPts val="0"/>
              </a:spcBef>
              <a:buFontTx/>
              <a:buNone/>
              <a:defRPr sz="8800" b="1"/>
            </a:lvl7pPr>
            <a:lvl8pPr marL="0" indent="0">
              <a:lnSpc>
                <a:spcPct val="80000"/>
              </a:lnSpc>
              <a:spcBef>
                <a:spcPts val="0"/>
              </a:spcBef>
              <a:buFontTx/>
              <a:buNone/>
              <a:defRPr sz="8800" b="1"/>
            </a:lvl8pPr>
            <a:lvl9pPr marL="0" indent="0">
              <a:lnSpc>
                <a:spcPct val="80000"/>
              </a:lnSpc>
              <a:spcBef>
                <a:spcPts val="0"/>
              </a:spcBef>
              <a:buFontTx/>
              <a:buNone/>
              <a:defRPr sz="8800" b="1"/>
            </a:lvl9pPr>
          </a:lstStyle>
          <a:p>
            <a:pPr lvl="0"/>
            <a:r>
              <a:rPr lang="en-US"/>
              <a:t>00</a:t>
            </a:r>
          </a:p>
        </p:txBody>
      </p:sp>
      <p:sp>
        <p:nvSpPr>
          <p:cNvPr id="2" name="Title 2">
            <a:extLst>
              <a:ext uri="{FF2B5EF4-FFF2-40B4-BE49-F238E27FC236}">
                <a16:creationId xmlns:a16="http://schemas.microsoft.com/office/drawing/2014/main" id="{42A20B57-9C1D-4E8F-B2A3-A6062F929C2D}"/>
              </a:ext>
            </a:extLst>
          </p:cNvPr>
          <p:cNvSpPr>
            <a:spLocks noGrp="1"/>
          </p:cNvSpPr>
          <p:nvPr userDrawn="1">
            <p:ph type="title" hasCustomPrompt="1"/>
          </p:nvPr>
        </p:nvSpPr>
        <p:spPr>
          <a:xfrm>
            <a:off x="548641" y="2865120"/>
            <a:ext cx="5303519" cy="1219200"/>
          </a:xfrm>
        </p:spPr>
        <p:txBody>
          <a:bodyPr anchor="t" anchorCtr="0"/>
          <a:lstStyle>
            <a:lvl1pPr>
              <a:defRPr sz="2400" b="0" spc="0" baseline="0"/>
            </a:lvl1pPr>
          </a:lstStyle>
          <a:p>
            <a:r>
              <a:rPr lang="en-US"/>
              <a:t>[Section title]</a:t>
            </a:r>
          </a:p>
        </p:txBody>
      </p:sp>
      <p:sp>
        <p:nvSpPr>
          <p:cNvPr id="5" name="Footer Placeholder 3">
            <a:extLst>
              <a:ext uri="{FF2B5EF4-FFF2-40B4-BE49-F238E27FC236}">
                <a16:creationId xmlns:a16="http://schemas.microsoft.com/office/drawing/2014/main" id="{7F9C3797-B4F9-481A-ADC7-21C0CA065530}"/>
              </a:ext>
            </a:extLst>
          </p:cNvPr>
          <p:cNvSpPr>
            <a:spLocks noGrp="1"/>
          </p:cNvSpPr>
          <p:nvPr userDrawn="1">
            <p:ph type="ftr" sz="quarter" idx="11"/>
          </p:nvPr>
        </p:nvSpPr>
        <p:spPr>
          <a:xfrm>
            <a:off x="548640" y="426720"/>
            <a:ext cx="5303520" cy="243840"/>
          </a:xfrm>
        </p:spPr>
        <p:txBody>
          <a:bodyPr/>
          <a:lstStyle/>
          <a:p>
            <a:r>
              <a:rPr lang="en-US"/>
              <a:t>[Presentation title]</a:t>
            </a:r>
          </a:p>
        </p:txBody>
      </p:sp>
      <p:sp>
        <p:nvSpPr>
          <p:cNvPr id="6" name="Slide Number Placeholder 5">
            <a:extLst>
              <a:ext uri="{FF2B5EF4-FFF2-40B4-BE49-F238E27FC236}">
                <a16:creationId xmlns:a16="http://schemas.microsoft.com/office/drawing/2014/main" id="{FDB1BE67-4AA2-4F98-8F15-39B4F53A1316}"/>
              </a:ext>
            </a:extLst>
          </p:cNvPr>
          <p:cNvSpPr>
            <a:spLocks noGrp="1"/>
          </p:cNvSpPr>
          <p:nvPr userDrawn="1">
            <p:ph type="sldNum" sz="quarter" idx="12"/>
          </p:nvPr>
        </p:nvSpPr>
        <p:spPr/>
        <p:txBody>
          <a:bodyPr/>
          <a:lstStyle/>
          <a:p>
            <a:fld id="{B58DE5F1-E0F9-4CCA-92B7-7A6FC4DFEE14}" type="slidenum">
              <a:rPr lang="en-US" smtClean="0"/>
              <a:t>‹#›</a:t>
            </a:fld>
            <a:endParaRPr lang="en-US"/>
          </a:p>
        </p:txBody>
      </p:sp>
    </p:spTree>
    <p:extLst>
      <p:ext uri="{BB962C8B-B14F-4D97-AF65-F5344CB8AC3E}">
        <p14:creationId xmlns:p14="http://schemas.microsoft.com/office/powerpoint/2010/main" val="3946168788"/>
      </p:ext>
    </p:extLst>
  </p:cSld>
  <p:clrMapOvr>
    <a:masterClrMapping/>
  </p:clrMapOvr>
  <p:extLst>
    <p:ext uri="{DCECCB84-F9BA-43D5-87BE-67443E8EF086}">
      <p15:sldGuideLst xmlns:p15="http://schemas.microsoft.com/office/powerpoint/2012/main">
        <p15:guide id="2" pos="2952">
          <p15:clr>
            <a:srgbClr val="FBAE40"/>
          </p15:clr>
        </p15:guide>
        <p15:guide id="5" pos="2766">
          <p15:clr>
            <a:srgbClr val="FBAE40"/>
          </p15:clr>
        </p15:guide>
        <p15:guide id="6" orient="horz" pos="806">
          <p15:clr>
            <a:srgbClr val="FBAE40"/>
          </p15:clr>
        </p15:guide>
        <p15:guide id="7" orient="horz" pos="1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6099E-97C8-A548-B2C0-661F978B74F9}"/>
              </a:ext>
            </a:extLst>
          </p:cNvPr>
          <p:cNvSpPr>
            <a:spLocks noGrp="1"/>
          </p:cNvSpPr>
          <p:nvPr>
            <p:ph type="title" hasCustomPrompt="1"/>
          </p:nvPr>
        </p:nvSpPr>
        <p:spPr/>
        <p:txBody>
          <a:bodyPr/>
          <a:lstStyle/>
          <a:p>
            <a:r>
              <a:rPr lang="en-US"/>
              <a:t>[Slide title]</a:t>
            </a:r>
          </a:p>
        </p:txBody>
      </p:sp>
      <p:sp>
        <p:nvSpPr>
          <p:cNvPr id="4" name="Footer Placeholder 2">
            <a:extLst>
              <a:ext uri="{FF2B5EF4-FFF2-40B4-BE49-F238E27FC236}">
                <a16:creationId xmlns:a16="http://schemas.microsoft.com/office/drawing/2014/main" id="{690E5072-36EC-1D4C-BC7D-D46FFFED7EA9}"/>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630BF4CC-C7F4-134F-9D4E-39D382DAF6DB}"/>
              </a:ext>
            </a:extLst>
          </p:cNvPr>
          <p:cNvSpPr>
            <a:spLocks noGrp="1"/>
          </p:cNvSpPr>
          <p:nvPr>
            <p:ph type="sldNum" sz="quarter" idx="12"/>
          </p:nvPr>
        </p:nvSpPr>
        <p:spPr/>
        <p:txBody>
          <a:bodyPr/>
          <a:lstStyle/>
          <a:p>
            <a:fld id="{42038AD7-C3D9-6141-BEF0-6BD01642C74E}" type="slidenum">
              <a:rPr lang="en-US" smtClean="0"/>
              <a:t>‹#›</a:t>
            </a:fld>
            <a:endParaRPr lang="en-US"/>
          </a:p>
        </p:txBody>
      </p:sp>
    </p:spTree>
    <p:extLst>
      <p:ext uri="{BB962C8B-B14F-4D97-AF65-F5344CB8AC3E}">
        <p14:creationId xmlns:p14="http://schemas.microsoft.com/office/powerpoint/2010/main" val="697199009"/>
      </p:ext>
    </p:extLst>
  </p:cSld>
  <p:clrMapOvr>
    <a:masterClrMapping/>
  </p:clrMapOvr>
  <p:extLst>
    <p:ext uri="{DCECCB84-F9BA-43D5-87BE-67443E8EF086}">
      <p15:sldGuideLst xmlns:p15="http://schemas.microsoft.com/office/powerpoint/2012/main">
        <p15:guide id="1" orient="horz" pos="402">
          <p15:clr>
            <a:srgbClr val="FBAE40"/>
          </p15:clr>
        </p15:guide>
        <p15:guide id="2" orient="horz" pos="80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Footer Placeholder 1">
            <a:extLst>
              <a:ext uri="{FF2B5EF4-FFF2-40B4-BE49-F238E27FC236}">
                <a16:creationId xmlns:a16="http://schemas.microsoft.com/office/drawing/2014/main" id="{6864A85B-7453-D64F-A4AB-696EE9A052CC}"/>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85186827-DA85-9C4D-8C82-6FE011E099D7}"/>
              </a:ext>
            </a:extLst>
          </p:cNvPr>
          <p:cNvSpPr>
            <a:spLocks noGrp="1"/>
          </p:cNvSpPr>
          <p:nvPr>
            <p:ph type="sldNum" sz="quarter" idx="12"/>
          </p:nvPr>
        </p:nvSpPr>
        <p:spPr/>
        <p:txBody>
          <a:bodyPr/>
          <a:lstStyle/>
          <a:p>
            <a:fld id="{42038AD7-C3D9-6141-BEF0-6BD01642C74E}" type="slidenum">
              <a:rPr lang="en-US" smtClean="0"/>
              <a:t>‹#›</a:t>
            </a:fld>
            <a:endParaRPr lang="en-US"/>
          </a:p>
        </p:txBody>
      </p:sp>
    </p:spTree>
    <p:extLst>
      <p:ext uri="{BB962C8B-B14F-4D97-AF65-F5344CB8AC3E}">
        <p14:creationId xmlns:p14="http://schemas.microsoft.com/office/powerpoint/2010/main" val="709811940"/>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rgbClr val="002855"/>
        </a:solidFill>
        <a:effectLst/>
      </p:bgPr>
    </p:bg>
    <p:spTree>
      <p:nvGrpSpPr>
        <p:cNvPr id="1" name=""/>
        <p:cNvGrpSpPr/>
        <p:nvPr/>
      </p:nvGrpSpPr>
      <p:grpSpPr>
        <a:xfrm>
          <a:off x="0" y="0"/>
          <a:ext cx="0" cy="0"/>
          <a:chOff x="0" y="0"/>
          <a:chExt cx="0" cy="0"/>
        </a:xfrm>
      </p:grpSpPr>
      <p:pic>
        <p:nvPicPr>
          <p:cNvPr id="3" name="Gradient">
            <a:extLst>
              <a:ext uri="{FF2B5EF4-FFF2-40B4-BE49-F238E27FC236}">
                <a16:creationId xmlns:a16="http://schemas.microsoft.com/office/drawing/2014/main" id="{320EE755-5C51-F541-9562-B2F8120F1EA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hidden">
          <a:xfrm>
            <a:off x="1" y="0"/>
            <a:ext cx="12191999" cy="6858000"/>
          </a:xfrm>
          <a:prstGeom prst="rect">
            <a:avLst/>
          </a:prstGeom>
        </p:spPr>
      </p:pic>
      <p:pic>
        <p:nvPicPr>
          <p:cNvPr id="4" name="Spectrum Health" descr="Spectrum Health">
            <a:extLst>
              <a:ext uri="{FF2B5EF4-FFF2-40B4-BE49-F238E27FC236}">
                <a16:creationId xmlns:a16="http://schemas.microsoft.com/office/drawing/2014/main" id="{EC43EE31-C0CE-5748-A3BF-0740A96DF0F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2438401" y="1524000"/>
            <a:ext cx="7063692" cy="3413760"/>
          </a:xfrm>
          <a:prstGeom prst="rect">
            <a:avLst/>
          </a:prstGeom>
        </p:spPr>
      </p:pic>
    </p:spTree>
    <p:extLst>
      <p:ext uri="{BB962C8B-B14F-4D97-AF65-F5344CB8AC3E}">
        <p14:creationId xmlns:p14="http://schemas.microsoft.com/office/powerpoint/2010/main" val="4216978502"/>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pic>
        <p:nvPicPr>
          <p:cNvPr id="5" name="Gradient">
            <a:extLst>
              <a:ext uri="{FF2B5EF4-FFF2-40B4-BE49-F238E27FC236}">
                <a16:creationId xmlns:a16="http://schemas.microsoft.com/office/drawing/2014/main" id="{EBFBA1B8-9B60-284B-9308-CDD08644CFCD}"/>
              </a:ext>
              <a:ext uri="{C183D7F6-B498-43B3-948B-1728B52AA6E4}">
                <adec:decorative xmlns:adec="http://schemas.microsoft.com/office/drawing/2017/decorative" val="1"/>
              </a:ext>
            </a:extLst>
          </p:cNvPr>
          <p:cNvPicPr>
            <a:picLocks noChangeAspect="1"/>
          </p:cNvPicPr>
          <p:nvPr userDrawn="1"/>
        </p:nvPicPr>
        <p:blipFill rotWithShape="1">
          <a:blip r:embed="rId2"/>
          <a:srcRect t="97333"/>
          <a:stretch/>
        </p:blipFill>
        <p:spPr bwMode="hidden">
          <a:xfrm>
            <a:off x="1" y="6675120"/>
            <a:ext cx="12191999" cy="182880"/>
          </a:xfrm>
          <a:prstGeom prst="rect">
            <a:avLst/>
          </a:prstGeom>
        </p:spPr>
      </p:pic>
      <p:pic>
        <p:nvPicPr>
          <p:cNvPr id="4" name="Spectrum Health" descr="Spectrum Health">
            <a:extLst>
              <a:ext uri="{FF2B5EF4-FFF2-40B4-BE49-F238E27FC236}">
                <a16:creationId xmlns:a16="http://schemas.microsoft.com/office/drawing/2014/main" id="{29BAB8EE-1D7D-E648-B378-1DA902A75E7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438401" y="1524000"/>
            <a:ext cx="7063692" cy="3413760"/>
          </a:xfrm>
          <a:prstGeom prst="rect">
            <a:avLst/>
          </a:prstGeom>
        </p:spPr>
      </p:pic>
    </p:spTree>
    <p:extLst>
      <p:ext uri="{BB962C8B-B14F-4D97-AF65-F5344CB8AC3E}">
        <p14:creationId xmlns:p14="http://schemas.microsoft.com/office/powerpoint/2010/main" val="21256318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002855"/>
        </a:solidFill>
        <a:effectLst/>
      </p:bgPr>
    </p:bg>
    <p:spTree>
      <p:nvGrpSpPr>
        <p:cNvPr id="1" name=""/>
        <p:cNvGrpSpPr/>
        <p:nvPr/>
      </p:nvGrpSpPr>
      <p:grpSpPr>
        <a:xfrm>
          <a:off x="0" y="0"/>
          <a:ext cx="0" cy="0"/>
          <a:chOff x="0" y="0"/>
          <a:chExt cx="0" cy="0"/>
        </a:xfrm>
      </p:grpSpPr>
      <p:pic>
        <p:nvPicPr>
          <p:cNvPr id="9" name="Gradient">
            <a:extLst>
              <a:ext uri="{FF2B5EF4-FFF2-40B4-BE49-F238E27FC236}">
                <a16:creationId xmlns:a16="http://schemas.microsoft.com/office/drawing/2014/main" id="{1A04AD76-FB8F-DB4A-8A35-8A81521211A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bwMode="hidden">
          <a:xfrm>
            <a:off x="1" y="0"/>
            <a:ext cx="12191999" cy="6858000"/>
          </a:xfrm>
          <a:prstGeom prst="rect">
            <a:avLst/>
          </a:prstGeom>
        </p:spPr>
      </p:pic>
      <p:pic>
        <p:nvPicPr>
          <p:cNvPr id="8" name="Spectrum Health">
            <a:extLst>
              <a:ext uri="{FF2B5EF4-FFF2-40B4-BE49-F238E27FC236}">
                <a16:creationId xmlns:a16="http://schemas.microsoft.com/office/drawing/2014/main" id="{9A1FCDD8-E95F-414B-BAAC-D0FECEDD7FFC}"/>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black">
          <a:xfrm>
            <a:off x="10383690" y="304292"/>
            <a:ext cx="1387511" cy="670560"/>
          </a:xfrm>
          <a:prstGeom prst="rect">
            <a:avLst/>
          </a:prstGeom>
        </p:spPr>
      </p:pic>
      <p:sp>
        <p:nvSpPr>
          <p:cNvPr id="5" name="Thank You">
            <a:extLst>
              <a:ext uri="{FF2B5EF4-FFF2-40B4-BE49-F238E27FC236}">
                <a16:creationId xmlns:a16="http://schemas.microsoft.com/office/drawing/2014/main" id="{D94549FF-0AAD-5F4F-8AB4-53D19F7F294B}"/>
              </a:ext>
            </a:extLst>
          </p:cNvPr>
          <p:cNvSpPr txBox="1"/>
          <p:nvPr userDrawn="1"/>
        </p:nvSpPr>
        <p:spPr>
          <a:xfrm>
            <a:off x="546102" y="850901"/>
            <a:ext cx="7255932" cy="859367"/>
          </a:xfrm>
          <a:prstGeom prst="rect">
            <a:avLst/>
          </a:prstGeom>
          <a:noFill/>
        </p:spPr>
        <p:txBody>
          <a:bodyPr wrap="square" lIns="0" tIns="0" rIns="0" bIns="0" rtlCol="0" anchor="t" anchorCtr="0">
            <a:noAutofit/>
          </a:bodyPr>
          <a:lstStyle/>
          <a:p>
            <a:pPr marL="0" indent="0">
              <a:lnSpc>
                <a:spcPct val="90000"/>
              </a:lnSpc>
              <a:spcBef>
                <a:spcPts val="0"/>
              </a:spcBef>
              <a:buSzPct val="100000"/>
              <a:buFontTx/>
              <a:buNone/>
            </a:pPr>
            <a:r>
              <a:rPr lang="en-US" sz="4267" b="1" spc="0" baseline="0"/>
              <a:t>Thank you</a:t>
            </a:r>
          </a:p>
        </p:txBody>
      </p:sp>
      <p:sp>
        <p:nvSpPr>
          <p:cNvPr id="2" name="Contact">
            <a:extLst>
              <a:ext uri="{FF2B5EF4-FFF2-40B4-BE49-F238E27FC236}">
                <a16:creationId xmlns:a16="http://schemas.microsoft.com/office/drawing/2014/main" id="{A0A0F1B9-B5DB-7646-992E-81EFB2B6527D}"/>
              </a:ext>
            </a:extLst>
          </p:cNvPr>
          <p:cNvSpPr txBox="1"/>
          <p:nvPr userDrawn="1"/>
        </p:nvSpPr>
        <p:spPr>
          <a:xfrm>
            <a:off x="546101" y="2560320"/>
            <a:ext cx="3416299" cy="365760"/>
          </a:xfrm>
          <a:prstGeom prst="rect">
            <a:avLst/>
          </a:prstGeom>
          <a:noFill/>
        </p:spPr>
        <p:txBody>
          <a:bodyPr wrap="square" lIns="0" tIns="0" rIns="0" bIns="0" rtlCol="0">
            <a:noAutofit/>
          </a:bodyPr>
          <a:lstStyle/>
          <a:p>
            <a:pPr marL="0" indent="0">
              <a:lnSpc>
                <a:spcPct val="100000"/>
              </a:lnSpc>
              <a:spcBef>
                <a:spcPts val="0"/>
              </a:spcBef>
              <a:buSzPct val="100000"/>
              <a:buFont typeface="Arial"/>
              <a:buNone/>
            </a:pPr>
            <a:r>
              <a:rPr lang="en-US" sz="1600" b="1"/>
              <a:t>Contact</a:t>
            </a:r>
            <a:endParaRPr lang="en-US" sz="1600"/>
          </a:p>
        </p:txBody>
      </p:sp>
      <p:sp>
        <p:nvSpPr>
          <p:cNvPr id="12" name="Text Placeholder 1">
            <a:extLst>
              <a:ext uri="{FF2B5EF4-FFF2-40B4-BE49-F238E27FC236}">
                <a16:creationId xmlns:a16="http://schemas.microsoft.com/office/drawing/2014/main" id="{E2E52A39-0D6A-264F-B7DD-89CC6224AF8C}"/>
              </a:ext>
            </a:extLst>
          </p:cNvPr>
          <p:cNvSpPr>
            <a:spLocks noGrp="1"/>
          </p:cNvSpPr>
          <p:nvPr>
            <p:ph type="body" sz="quarter" idx="10" hasCustomPrompt="1"/>
          </p:nvPr>
        </p:nvSpPr>
        <p:spPr>
          <a:xfrm>
            <a:off x="546101" y="2926081"/>
            <a:ext cx="3413760" cy="3597487"/>
          </a:xfrm>
        </p:spPr>
        <p:txBody>
          <a:bodyPr/>
          <a:lstStyle>
            <a:lvl1pPr marL="0" indent="0">
              <a:spcBef>
                <a:spcPts val="800"/>
              </a:spcBef>
              <a:buFontTx/>
              <a:buNone/>
              <a:defRPr/>
            </a:lvl1pPr>
            <a:lvl2pPr marL="0" indent="0">
              <a:spcBef>
                <a:spcPts val="800"/>
              </a:spcBef>
              <a:buFontTx/>
              <a:buNone/>
              <a:defRPr/>
            </a:lvl2pPr>
            <a:lvl3pPr marL="0" indent="0">
              <a:spcBef>
                <a:spcPts val="800"/>
              </a:spcBef>
              <a:buFontTx/>
              <a:buNone/>
              <a:defRPr/>
            </a:lvl3pPr>
            <a:lvl4pPr marL="0" indent="0">
              <a:spcBef>
                <a:spcPts val="800"/>
              </a:spcBef>
              <a:buFontTx/>
              <a:buNone/>
              <a:defRPr/>
            </a:lvl4pPr>
            <a:lvl5pPr marL="0" indent="0">
              <a:spcBef>
                <a:spcPts val="800"/>
              </a:spcBef>
              <a:buFontTx/>
              <a:buNone/>
              <a:defRPr/>
            </a:lvl5pPr>
            <a:lvl6pPr marL="0" indent="0">
              <a:spcBef>
                <a:spcPts val="800"/>
              </a:spcBef>
              <a:buFontTx/>
              <a:buNone/>
              <a:defRPr/>
            </a:lvl6pPr>
            <a:lvl7pPr marL="0" indent="0">
              <a:spcBef>
                <a:spcPts val="800"/>
              </a:spcBef>
              <a:buFontTx/>
              <a:buNone/>
              <a:defRPr/>
            </a:lvl7pPr>
            <a:lvl8pPr marL="0" indent="0">
              <a:spcBef>
                <a:spcPts val="800"/>
              </a:spcBef>
              <a:buFontTx/>
              <a:buNone/>
              <a:defRPr/>
            </a:lvl8pPr>
            <a:lvl9pPr marL="0" indent="0">
              <a:spcBef>
                <a:spcPts val="800"/>
              </a:spcBef>
              <a:buFontTx/>
              <a:buNone/>
              <a:defRPr/>
            </a:lvl9pPr>
          </a:lstStyle>
          <a:p>
            <a:pPr lvl="0"/>
            <a:r>
              <a:rPr lang="en-US"/>
              <a:t>[Contact information]</a:t>
            </a:r>
          </a:p>
        </p:txBody>
      </p:sp>
      <p:sp>
        <p:nvSpPr>
          <p:cNvPr id="16" name="Text Placeholder 2">
            <a:extLst>
              <a:ext uri="{FF2B5EF4-FFF2-40B4-BE49-F238E27FC236}">
                <a16:creationId xmlns:a16="http://schemas.microsoft.com/office/drawing/2014/main" id="{0A885557-A4C5-5248-8B86-F4C1B1A92EC5}"/>
              </a:ext>
            </a:extLst>
          </p:cNvPr>
          <p:cNvSpPr>
            <a:spLocks noGrp="1"/>
          </p:cNvSpPr>
          <p:nvPr>
            <p:ph type="body" sz="quarter" idx="11" hasCustomPrompt="1"/>
          </p:nvPr>
        </p:nvSpPr>
        <p:spPr>
          <a:xfrm>
            <a:off x="4388063" y="2926081"/>
            <a:ext cx="3413760" cy="3597487"/>
          </a:xfrm>
        </p:spPr>
        <p:txBody>
          <a:bodyPr/>
          <a:lstStyle>
            <a:lvl1pPr marL="0" indent="0">
              <a:spcBef>
                <a:spcPts val="800"/>
              </a:spcBef>
              <a:buFontTx/>
              <a:buNone/>
              <a:defRPr/>
            </a:lvl1pPr>
            <a:lvl2pPr marL="0" indent="0">
              <a:spcBef>
                <a:spcPts val="800"/>
              </a:spcBef>
              <a:buFontTx/>
              <a:buNone/>
              <a:defRPr/>
            </a:lvl2pPr>
            <a:lvl3pPr marL="0" indent="0">
              <a:spcBef>
                <a:spcPts val="800"/>
              </a:spcBef>
              <a:buFontTx/>
              <a:buNone/>
              <a:defRPr/>
            </a:lvl3pPr>
            <a:lvl4pPr marL="0" indent="0">
              <a:spcBef>
                <a:spcPts val="800"/>
              </a:spcBef>
              <a:buFontTx/>
              <a:buNone/>
              <a:defRPr/>
            </a:lvl4pPr>
            <a:lvl5pPr marL="0" indent="0">
              <a:spcBef>
                <a:spcPts val="800"/>
              </a:spcBef>
              <a:buFontTx/>
              <a:buNone/>
              <a:defRPr/>
            </a:lvl5pPr>
            <a:lvl6pPr marL="0" indent="0">
              <a:spcBef>
                <a:spcPts val="800"/>
              </a:spcBef>
              <a:buFontTx/>
              <a:buNone/>
              <a:defRPr/>
            </a:lvl6pPr>
            <a:lvl7pPr marL="0" indent="0">
              <a:spcBef>
                <a:spcPts val="800"/>
              </a:spcBef>
              <a:buFontTx/>
              <a:buNone/>
              <a:defRPr/>
            </a:lvl7pPr>
            <a:lvl8pPr marL="0" indent="0">
              <a:spcBef>
                <a:spcPts val="800"/>
              </a:spcBef>
              <a:buFontTx/>
              <a:buNone/>
              <a:defRPr/>
            </a:lvl8pPr>
            <a:lvl9pPr marL="0" indent="0">
              <a:spcBef>
                <a:spcPts val="800"/>
              </a:spcBef>
              <a:buFontTx/>
              <a:buNone/>
              <a:defRPr/>
            </a:lvl9pPr>
          </a:lstStyle>
          <a:p>
            <a:pPr lvl="0"/>
            <a:r>
              <a:rPr lang="en-US"/>
              <a:t>[Optional contact information]</a:t>
            </a:r>
          </a:p>
        </p:txBody>
      </p:sp>
      <p:sp>
        <p:nvSpPr>
          <p:cNvPr id="18" name="Text Placeholder 3">
            <a:extLst>
              <a:ext uri="{FF2B5EF4-FFF2-40B4-BE49-F238E27FC236}">
                <a16:creationId xmlns:a16="http://schemas.microsoft.com/office/drawing/2014/main" id="{D71238BA-3743-B84D-87C6-D8A2E33326DC}"/>
              </a:ext>
            </a:extLst>
          </p:cNvPr>
          <p:cNvSpPr>
            <a:spLocks noGrp="1"/>
          </p:cNvSpPr>
          <p:nvPr>
            <p:ph type="body" sz="quarter" idx="12" hasCustomPrompt="1"/>
          </p:nvPr>
        </p:nvSpPr>
        <p:spPr>
          <a:xfrm>
            <a:off x="8230024" y="2926081"/>
            <a:ext cx="3413760" cy="3597487"/>
          </a:xfrm>
        </p:spPr>
        <p:txBody>
          <a:bodyPr/>
          <a:lstStyle>
            <a:lvl1pPr marL="0" indent="0">
              <a:spcBef>
                <a:spcPts val="800"/>
              </a:spcBef>
              <a:buFontTx/>
              <a:buNone/>
              <a:defRPr/>
            </a:lvl1pPr>
            <a:lvl2pPr marL="0" indent="0">
              <a:spcBef>
                <a:spcPts val="800"/>
              </a:spcBef>
              <a:buFontTx/>
              <a:buNone/>
              <a:defRPr/>
            </a:lvl2pPr>
            <a:lvl3pPr marL="0" indent="0">
              <a:spcBef>
                <a:spcPts val="800"/>
              </a:spcBef>
              <a:buFontTx/>
              <a:buNone/>
              <a:defRPr/>
            </a:lvl3pPr>
            <a:lvl4pPr marL="0" indent="0">
              <a:spcBef>
                <a:spcPts val="800"/>
              </a:spcBef>
              <a:buFontTx/>
              <a:buNone/>
              <a:defRPr/>
            </a:lvl4pPr>
            <a:lvl5pPr marL="0" indent="0">
              <a:spcBef>
                <a:spcPts val="800"/>
              </a:spcBef>
              <a:buFontTx/>
              <a:buNone/>
              <a:defRPr/>
            </a:lvl5pPr>
            <a:lvl6pPr marL="0" indent="0">
              <a:spcBef>
                <a:spcPts val="800"/>
              </a:spcBef>
              <a:buFontTx/>
              <a:buNone/>
              <a:defRPr/>
            </a:lvl6pPr>
            <a:lvl7pPr marL="0" indent="0">
              <a:spcBef>
                <a:spcPts val="800"/>
              </a:spcBef>
              <a:buFontTx/>
              <a:buNone/>
              <a:defRPr/>
            </a:lvl7pPr>
            <a:lvl8pPr marL="0" indent="0">
              <a:spcBef>
                <a:spcPts val="800"/>
              </a:spcBef>
              <a:buFontTx/>
              <a:buNone/>
              <a:defRPr/>
            </a:lvl8pPr>
            <a:lvl9pPr marL="0" indent="0">
              <a:spcBef>
                <a:spcPts val="800"/>
              </a:spcBef>
              <a:buFontTx/>
              <a:buNone/>
              <a:defRPr/>
            </a:lvl9pPr>
          </a:lstStyle>
          <a:p>
            <a:pPr lvl="0"/>
            <a:r>
              <a:rPr lang="en-US"/>
              <a:t>[Optional contact information]</a:t>
            </a:r>
          </a:p>
        </p:txBody>
      </p:sp>
    </p:spTree>
    <p:extLst>
      <p:ext uri="{BB962C8B-B14F-4D97-AF65-F5344CB8AC3E}">
        <p14:creationId xmlns:p14="http://schemas.microsoft.com/office/powerpoint/2010/main" val="34883146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86">
          <p15:clr>
            <a:srgbClr val="FBAE40"/>
          </p15:clr>
        </p15:guide>
        <p15:guide id="2" pos="2072">
          <p15:clr>
            <a:srgbClr val="FBAE40"/>
          </p15:clr>
        </p15:guide>
        <p15:guide id="3" pos="1872">
          <p15:clr>
            <a:srgbClr val="FBAE40"/>
          </p15:clr>
        </p15:guide>
        <p15:guide id="4" pos="3886">
          <p15:clr>
            <a:srgbClr val="FBAE40"/>
          </p15:clr>
        </p15:guide>
        <p15:guide id="5" orient="horz" pos="138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 Slide - White">
    <p:bg>
      <p:bgRef idx="1001">
        <a:schemeClr val="bg1"/>
      </p:bgRef>
    </p:bg>
    <p:spTree>
      <p:nvGrpSpPr>
        <p:cNvPr id="1" name=""/>
        <p:cNvGrpSpPr/>
        <p:nvPr/>
      </p:nvGrpSpPr>
      <p:grpSpPr>
        <a:xfrm>
          <a:off x="0" y="0"/>
          <a:ext cx="0" cy="0"/>
          <a:chOff x="0" y="0"/>
          <a:chExt cx="0" cy="0"/>
        </a:xfrm>
      </p:grpSpPr>
      <p:sp>
        <p:nvSpPr>
          <p:cNvPr id="5" name="Thank You">
            <a:extLst>
              <a:ext uri="{FF2B5EF4-FFF2-40B4-BE49-F238E27FC236}">
                <a16:creationId xmlns:a16="http://schemas.microsoft.com/office/drawing/2014/main" id="{D94549FF-0AAD-5F4F-8AB4-53D19F7F294B}"/>
              </a:ext>
            </a:extLst>
          </p:cNvPr>
          <p:cNvSpPr txBox="1"/>
          <p:nvPr userDrawn="1"/>
        </p:nvSpPr>
        <p:spPr>
          <a:xfrm>
            <a:off x="546102" y="850901"/>
            <a:ext cx="7255932" cy="859367"/>
          </a:xfrm>
          <a:prstGeom prst="rect">
            <a:avLst/>
          </a:prstGeom>
          <a:noFill/>
        </p:spPr>
        <p:txBody>
          <a:bodyPr wrap="square" lIns="0" tIns="0" rIns="0" bIns="0" rtlCol="0" anchor="t" anchorCtr="0">
            <a:noAutofit/>
          </a:bodyPr>
          <a:lstStyle/>
          <a:p>
            <a:pPr marL="0" indent="0">
              <a:lnSpc>
                <a:spcPct val="90000"/>
              </a:lnSpc>
              <a:spcBef>
                <a:spcPts val="0"/>
              </a:spcBef>
              <a:buSzPct val="100000"/>
              <a:buFontTx/>
              <a:buNone/>
            </a:pPr>
            <a:r>
              <a:rPr lang="en-US" sz="4267" b="1" spc="0" baseline="0"/>
              <a:t>Thank you</a:t>
            </a:r>
          </a:p>
        </p:txBody>
      </p:sp>
      <p:sp>
        <p:nvSpPr>
          <p:cNvPr id="2" name="Contact">
            <a:extLst>
              <a:ext uri="{FF2B5EF4-FFF2-40B4-BE49-F238E27FC236}">
                <a16:creationId xmlns:a16="http://schemas.microsoft.com/office/drawing/2014/main" id="{A0A0F1B9-B5DB-7646-992E-81EFB2B6527D}"/>
              </a:ext>
            </a:extLst>
          </p:cNvPr>
          <p:cNvSpPr txBox="1"/>
          <p:nvPr userDrawn="1"/>
        </p:nvSpPr>
        <p:spPr>
          <a:xfrm>
            <a:off x="546101" y="2560320"/>
            <a:ext cx="3416299" cy="365760"/>
          </a:xfrm>
          <a:prstGeom prst="rect">
            <a:avLst/>
          </a:prstGeom>
          <a:noFill/>
        </p:spPr>
        <p:txBody>
          <a:bodyPr wrap="square" lIns="0" tIns="0" rIns="0" bIns="0" rtlCol="0">
            <a:noAutofit/>
          </a:bodyPr>
          <a:lstStyle/>
          <a:p>
            <a:pPr marL="0" indent="0">
              <a:lnSpc>
                <a:spcPct val="100000"/>
              </a:lnSpc>
              <a:spcBef>
                <a:spcPts val="0"/>
              </a:spcBef>
              <a:buSzPct val="100000"/>
              <a:buFont typeface="Arial"/>
              <a:buNone/>
            </a:pPr>
            <a:r>
              <a:rPr lang="en-US" sz="1600" b="1"/>
              <a:t>Contact</a:t>
            </a:r>
            <a:endParaRPr lang="en-US" sz="1600"/>
          </a:p>
        </p:txBody>
      </p:sp>
      <p:sp>
        <p:nvSpPr>
          <p:cNvPr id="12" name="Text Placeholder 1">
            <a:extLst>
              <a:ext uri="{FF2B5EF4-FFF2-40B4-BE49-F238E27FC236}">
                <a16:creationId xmlns:a16="http://schemas.microsoft.com/office/drawing/2014/main" id="{E2E52A39-0D6A-264F-B7DD-89CC6224AF8C}"/>
              </a:ext>
            </a:extLst>
          </p:cNvPr>
          <p:cNvSpPr>
            <a:spLocks noGrp="1"/>
          </p:cNvSpPr>
          <p:nvPr>
            <p:ph type="body" sz="quarter" idx="10" hasCustomPrompt="1"/>
          </p:nvPr>
        </p:nvSpPr>
        <p:spPr>
          <a:xfrm>
            <a:off x="546101" y="2926081"/>
            <a:ext cx="3413760" cy="3597487"/>
          </a:xfrm>
        </p:spPr>
        <p:txBody>
          <a:bodyPr/>
          <a:lstStyle>
            <a:lvl1pPr marL="0" indent="0">
              <a:spcBef>
                <a:spcPts val="800"/>
              </a:spcBef>
              <a:buFontTx/>
              <a:buNone/>
              <a:defRPr/>
            </a:lvl1pPr>
            <a:lvl2pPr marL="0" indent="0">
              <a:spcBef>
                <a:spcPts val="800"/>
              </a:spcBef>
              <a:buFontTx/>
              <a:buNone/>
              <a:defRPr/>
            </a:lvl2pPr>
            <a:lvl3pPr marL="0" indent="0">
              <a:spcBef>
                <a:spcPts val="800"/>
              </a:spcBef>
              <a:buFontTx/>
              <a:buNone/>
              <a:defRPr/>
            </a:lvl3pPr>
            <a:lvl4pPr marL="0" indent="0">
              <a:spcBef>
                <a:spcPts val="800"/>
              </a:spcBef>
              <a:buFontTx/>
              <a:buNone/>
              <a:defRPr/>
            </a:lvl4pPr>
            <a:lvl5pPr marL="0" indent="0">
              <a:spcBef>
                <a:spcPts val="800"/>
              </a:spcBef>
              <a:buFontTx/>
              <a:buNone/>
              <a:defRPr/>
            </a:lvl5pPr>
            <a:lvl6pPr marL="0" indent="0">
              <a:spcBef>
                <a:spcPts val="800"/>
              </a:spcBef>
              <a:buFontTx/>
              <a:buNone/>
              <a:defRPr/>
            </a:lvl6pPr>
            <a:lvl7pPr marL="0" indent="0">
              <a:spcBef>
                <a:spcPts val="800"/>
              </a:spcBef>
              <a:buFontTx/>
              <a:buNone/>
              <a:defRPr/>
            </a:lvl7pPr>
            <a:lvl8pPr marL="0" indent="0">
              <a:spcBef>
                <a:spcPts val="800"/>
              </a:spcBef>
              <a:buFontTx/>
              <a:buNone/>
              <a:defRPr/>
            </a:lvl8pPr>
            <a:lvl9pPr marL="0" indent="0">
              <a:spcBef>
                <a:spcPts val="800"/>
              </a:spcBef>
              <a:buFontTx/>
              <a:buNone/>
              <a:defRPr/>
            </a:lvl9pPr>
          </a:lstStyle>
          <a:p>
            <a:pPr lvl="0"/>
            <a:r>
              <a:rPr lang="en-US"/>
              <a:t>[Contact information]</a:t>
            </a:r>
          </a:p>
        </p:txBody>
      </p:sp>
      <p:sp>
        <p:nvSpPr>
          <p:cNvPr id="16" name="Text Placeholder 2">
            <a:extLst>
              <a:ext uri="{FF2B5EF4-FFF2-40B4-BE49-F238E27FC236}">
                <a16:creationId xmlns:a16="http://schemas.microsoft.com/office/drawing/2014/main" id="{0A885557-A4C5-5248-8B86-F4C1B1A92EC5}"/>
              </a:ext>
            </a:extLst>
          </p:cNvPr>
          <p:cNvSpPr>
            <a:spLocks noGrp="1"/>
          </p:cNvSpPr>
          <p:nvPr>
            <p:ph type="body" sz="quarter" idx="11" hasCustomPrompt="1"/>
          </p:nvPr>
        </p:nvSpPr>
        <p:spPr>
          <a:xfrm>
            <a:off x="4388063" y="2926081"/>
            <a:ext cx="3413760" cy="3597487"/>
          </a:xfrm>
        </p:spPr>
        <p:txBody>
          <a:bodyPr/>
          <a:lstStyle>
            <a:lvl1pPr marL="0" indent="0">
              <a:spcBef>
                <a:spcPts val="800"/>
              </a:spcBef>
              <a:buFontTx/>
              <a:buNone/>
              <a:defRPr/>
            </a:lvl1pPr>
            <a:lvl2pPr marL="0" indent="0">
              <a:spcBef>
                <a:spcPts val="800"/>
              </a:spcBef>
              <a:buFontTx/>
              <a:buNone/>
              <a:defRPr/>
            </a:lvl2pPr>
            <a:lvl3pPr marL="0" indent="0">
              <a:spcBef>
                <a:spcPts val="800"/>
              </a:spcBef>
              <a:buFontTx/>
              <a:buNone/>
              <a:defRPr/>
            </a:lvl3pPr>
            <a:lvl4pPr marL="0" indent="0">
              <a:spcBef>
                <a:spcPts val="800"/>
              </a:spcBef>
              <a:buFontTx/>
              <a:buNone/>
              <a:defRPr/>
            </a:lvl4pPr>
            <a:lvl5pPr marL="0" indent="0">
              <a:spcBef>
                <a:spcPts val="800"/>
              </a:spcBef>
              <a:buFontTx/>
              <a:buNone/>
              <a:defRPr/>
            </a:lvl5pPr>
            <a:lvl6pPr marL="0" indent="0">
              <a:spcBef>
                <a:spcPts val="800"/>
              </a:spcBef>
              <a:buFontTx/>
              <a:buNone/>
              <a:defRPr/>
            </a:lvl6pPr>
            <a:lvl7pPr marL="0" indent="0">
              <a:spcBef>
                <a:spcPts val="800"/>
              </a:spcBef>
              <a:buFontTx/>
              <a:buNone/>
              <a:defRPr/>
            </a:lvl7pPr>
            <a:lvl8pPr marL="0" indent="0">
              <a:spcBef>
                <a:spcPts val="800"/>
              </a:spcBef>
              <a:buFontTx/>
              <a:buNone/>
              <a:defRPr/>
            </a:lvl8pPr>
            <a:lvl9pPr marL="0" indent="0">
              <a:spcBef>
                <a:spcPts val="800"/>
              </a:spcBef>
              <a:buFontTx/>
              <a:buNone/>
              <a:defRPr/>
            </a:lvl9pPr>
          </a:lstStyle>
          <a:p>
            <a:pPr lvl="0"/>
            <a:r>
              <a:rPr lang="en-US"/>
              <a:t>[Optional contact information]</a:t>
            </a:r>
          </a:p>
        </p:txBody>
      </p:sp>
      <p:sp>
        <p:nvSpPr>
          <p:cNvPr id="18" name="Text Placeholder 3">
            <a:extLst>
              <a:ext uri="{FF2B5EF4-FFF2-40B4-BE49-F238E27FC236}">
                <a16:creationId xmlns:a16="http://schemas.microsoft.com/office/drawing/2014/main" id="{D71238BA-3743-B84D-87C6-D8A2E33326DC}"/>
              </a:ext>
            </a:extLst>
          </p:cNvPr>
          <p:cNvSpPr>
            <a:spLocks noGrp="1"/>
          </p:cNvSpPr>
          <p:nvPr>
            <p:ph type="body" sz="quarter" idx="12" hasCustomPrompt="1"/>
          </p:nvPr>
        </p:nvSpPr>
        <p:spPr>
          <a:xfrm>
            <a:off x="8230024" y="2926081"/>
            <a:ext cx="3413760" cy="3597487"/>
          </a:xfrm>
        </p:spPr>
        <p:txBody>
          <a:bodyPr/>
          <a:lstStyle>
            <a:lvl1pPr marL="0" indent="0">
              <a:spcBef>
                <a:spcPts val="800"/>
              </a:spcBef>
              <a:buFontTx/>
              <a:buNone/>
              <a:defRPr/>
            </a:lvl1pPr>
            <a:lvl2pPr marL="0" indent="0">
              <a:spcBef>
                <a:spcPts val="800"/>
              </a:spcBef>
              <a:buFontTx/>
              <a:buNone/>
              <a:defRPr/>
            </a:lvl2pPr>
            <a:lvl3pPr marL="0" indent="0">
              <a:spcBef>
                <a:spcPts val="800"/>
              </a:spcBef>
              <a:buFontTx/>
              <a:buNone/>
              <a:defRPr/>
            </a:lvl3pPr>
            <a:lvl4pPr marL="0" indent="0">
              <a:spcBef>
                <a:spcPts val="800"/>
              </a:spcBef>
              <a:buFontTx/>
              <a:buNone/>
              <a:defRPr/>
            </a:lvl4pPr>
            <a:lvl5pPr marL="0" indent="0">
              <a:spcBef>
                <a:spcPts val="800"/>
              </a:spcBef>
              <a:buFontTx/>
              <a:buNone/>
              <a:defRPr/>
            </a:lvl5pPr>
            <a:lvl6pPr marL="0" indent="0">
              <a:spcBef>
                <a:spcPts val="800"/>
              </a:spcBef>
              <a:buFontTx/>
              <a:buNone/>
              <a:defRPr/>
            </a:lvl6pPr>
            <a:lvl7pPr marL="0" indent="0">
              <a:spcBef>
                <a:spcPts val="800"/>
              </a:spcBef>
              <a:buFontTx/>
              <a:buNone/>
              <a:defRPr/>
            </a:lvl7pPr>
            <a:lvl8pPr marL="0" indent="0">
              <a:spcBef>
                <a:spcPts val="800"/>
              </a:spcBef>
              <a:buFontTx/>
              <a:buNone/>
              <a:defRPr/>
            </a:lvl8pPr>
            <a:lvl9pPr marL="0" indent="0">
              <a:spcBef>
                <a:spcPts val="800"/>
              </a:spcBef>
              <a:buFontTx/>
              <a:buNone/>
              <a:defRPr/>
            </a:lvl9pPr>
          </a:lstStyle>
          <a:p>
            <a:pPr lvl="0"/>
            <a:r>
              <a:rPr lang="en-US"/>
              <a:t>[Optional contact information]</a:t>
            </a:r>
          </a:p>
        </p:txBody>
      </p:sp>
    </p:spTree>
    <p:extLst>
      <p:ext uri="{BB962C8B-B14F-4D97-AF65-F5344CB8AC3E}">
        <p14:creationId xmlns:p14="http://schemas.microsoft.com/office/powerpoint/2010/main" val="12224564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686">
          <p15:clr>
            <a:srgbClr val="FBAE40"/>
          </p15:clr>
        </p15:guide>
        <p15:guide id="2" pos="2072">
          <p15:clr>
            <a:srgbClr val="FBAE40"/>
          </p15:clr>
        </p15:guide>
        <p15:guide id="3" pos="1872">
          <p15:clr>
            <a:srgbClr val="FBAE40"/>
          </p15:clr>
        </p15:guide>
        <p15:guide id="4" pos="3886">
          <p15:clr>
            <a:srgbClr val="FBAE40"/>
          </p15:clr>
        </p15:guide>
        <p15:guide id="5" orient="horz" pos="1382">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12" name="Slide Number Placeholder 9">
            <a:extLst>
              <a:ext uri="{FF2B5EF4-FFF2-40B4-BE49-F238E27FC236}">
                <a16:creationId xmlns:a16="http://schemas.microsoft.com/office/drawing/2014/main" id="{E9B56B2D-720B-7140-BE71-152B9439DCBC}"/>
              </a:ext>
            </a:extLst>
          </p:cNvPr>
          <p:cNvSpPr>
            <a:spLocks noGrp="1"/>
          </p:cNvSpPr>
          <p:nvPr>
            <p:ph type="sldNum" sz="quarter" idx="4"/>
          </p:nvPr>
        </p:nvSpPr>
        <p:spPr>
          <a:xfrm flipH="1">
            <a:off x="11811989" y="6581747"/>
            <a:ext cx="400499" cy="347971"/>
          </a:xfrm>
          <a:prstGeom prst="rect">
            <a:avLst/>
          </a:prstGeom>
        </p:spPr>
        <p:txBody>
          <a:bodyPr vert="horz" lIns="91440" tIns="45720" rIns="91440" bIns="45720" rtlCol="0" anchor="ctr"/>
          <a:lstStyle>
            <a:lvl1pPr algn="r">
              <a:defRPr sz="800">
                <a:solidFill>
                  <a:schemeClr val="bg1">
                    <a:lumMod val="65000"/>
                  </a:schemeClr>
                </a:solidFill>
                <a:latin typeface="Lato" charset="0"/>
                <a:ea typeface="Lato" charset="0"/>
                <a:cs typeface="Lato" charset="0"/>
              </a:defRPr>
            </a:lvl1pPr>
          </a:lstStyle>
          <a:p>
            <a:fld id="{247564A0-2C6A-5D41-B706-C554FAF10A40}" type="slidenum">
              <a:rPr lang="en-US" smtClean="0"/>
              <a:pPr/>
              <a:t>‹#›</a:t>
            </a:fld>
            <a:endParaRPr lang="en-US"/>
          </a:p>
        </p:txBody>
      </p:sp>
      <p:sp>
        <p:nvSpPr>
          <p:cNvPr id="5" name="Title Placeholder 18">
            <a:extLst>
              <a:ext uri="{FF2B5EF4-FFF2-40B4-BE49-F238E27FC236}">
                <a16:creationId xmlns:a16="http://schemas.microsoft.com/office/drawing/2014/main" id="{FDC50065-8E48-8F45-982A-21CB80E50AA1}"/>
              </a:ext>
            </a:extLst>
          </p:cNvPr>
          <p:cNvSpPr>
            <a:spLocks noGrp="1"/>
          </p:cNvSpPr>
          <p:nvPr>
            <p:ph type="title"/>
          </p:nvPr>
        </p:nvSpPr>
        <p:spPr>
          <a:xfrm>
            <a:off x="2722418" y="2339227"/>
            <a:ext cx="6747164" cy="889000"/>
          </a:xfrm>
          <a:prstGeom prst="rect">
            <a:avLst/>
          </a:prstGeom>
        </p:spPr>
        <p:txBody>
          <a:bodyPr vert="horz" lIns="0" tIns="0" rIns="0" bIns="0" rtlCol="0" anchor="t">
            <a:normAutofit/>
          </a:bodyPr>
          <a:lstStyle>
            <a:lvl1pPr algn="ctr">
              <a:defRPr/>
            </a:lvl1pPr>
          </a:lstStyle>
          <a:p>
            <a:r>
              <a:rPr lang="en-US"/>
              <a:t>Click to edit Master title style</a:t>
            </a:r>
          </a:p>
        </p:txBody>
      </p:sp>
    </p:spTree>
    <p:extLst>
      <p:ext uri="{BB962C8B-B14F-4D97-AF65-F5344CB8AC3E}">
        <p14:creationId xmlns:p14="http://schemas.microsoft.com/office/powerpoint/2010/main" val="74602685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82"/>
        <p:cNvGrpSpPr/>
        <p:nvPr/>
      </p:nvGrpSpPr>
      <p:grpSpPr>
        <a:xfrm>
          <a:off x="0" y="0"/>
          <a:ext cx="0" cy="0"/>
          <a:chOff x="0" y="0"/>
          <a:chExt cx="0" cy="0"/>
        </a:xfrm>
      </p:grpSpPr>
      <p:sp>
        <p:nvSpPr>
          <p:cNvPr id="183" name="Google Shape;183;p75"/>
          <p:cNvSpPr txBox="1">
            <a:spLocks noGrp="1"/>
          </p:cNvSpPr>
          <p:nvPr>
            <p:ph type="dt" idx="10"/>
          </p:nvPr>
        </p:nvSpPr>
        <p:spPr>
          <a:xfrm>
            <a:off x="609600" y="6356352"/>
            <a:ext cx="2844800" cy="365125"/>
          </a:xfrm>
          <a:prstGeom prst="rect">
            <a:avLst/>
          </a:prstGeom>
          <a:noFill/>
          <a:ln>
            <a:noFill/>
          </a:ln>
        </p:spPr>
        <p:txBody>
          <a:bodyPr spcFirstLastPara="1" wrap="square" lIns="130600" tIns="65300" rIns="130600" bIns="653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75"/>
          <p:cNvSpPr txBox="1">
            <a:spLocks noGrp="1"/>
          </p:cNvSpPr>
          <p:nvPr>
            <p:ph type="sldNum" idx="12"/>
          </p:nvPr>
        </p:nvSpPr>
        <p:spPr>
          <a:xfrm>
            <a:off x="8737600" y="6356352"/>
            <a:ext cx="2844800" cy="365125"/>
          </a:xfrm>
          <a:prstGeom prst="rect">
            <a:avLst/>
          </a:prstGeom>
          <a:noFill/>
          <a:ln>
            <a:noFill/>
          </a:ln>
        </p:spPr>
        <p:txBody>
          <a:bodyPr spcFirstLastPara="1" wrap="square" lIns="130600" tIns="65300" rIns="130600" bIns="65300" anchor="ctr" anchorCtr="0">
            <a:noAutofit/>
          </a:bodyPr>
          <a:lstStyle>
            <a:lvl1pPr marL="0" lvl="0" indent="0" algn="r">
              <a:spcBef>
                <a:spcPts val="0"/>
              </a:spcBef>
              <a:buNone/>
              <a:defRPr>
                <a:solidFill>
                  <a:srgbClr val="A5A7A8"/>
                </a:solidFill>
              </a:defRPr>
            </a:lvl1pPr>
            <a:lvl2pPr marL="0" lvl="1" indent="0" algn="r">
              <a:spcBef>
                <a:spcPts val="0"/>
              </a:spcBef>
              <a:buNone/>
              <a:defRPr>
                <a:solidFill>
                  <a:srgbClr val="A5A7A8"/>
                </a:solidFill>
              </a:defRPr>
            </a:lvl2pPr>
            <a:lvl3pPr marL="0" lvl="2" indent="0" algn="r">
              <a:spcBef>
                <a:spcPts val="0"/>
              </a:spcBef>
              <a:buNone/>
              <a:defRPr>
                <a:solidFill>
                  <a:srgbClr val="A5A7A8"/>
                </a:solidFill>
              </a:defRPr>
            </a:lvl3pPr>
            <a:lvl4pPr marL="0" lvl="3" indent="0" algn="r">
              <a:spcBef>
                <a:spcPts val="0"/>
              </a:spcBef>
              <a:buNone/>
              <a:defRPr>
                <a:solidFill>
                  <a:srgbClr val="A5A7A8"/>
                </a:solidFill>
              </a:defRPr>
            </a:lvl4pPr>
            <a:lvl5pPr marL="0" lvl="4" indent="0" algn="r">
              <a:spcBef>
                <a:spcPts val="0"/>
              </a:spcBef>
              <a:buNone/>
              <a:defRPr>
                <a:solidFill>
                  <a:srgbClr val="A5A7A8"/>
                </a:solidFill>
              </a:defRPr>
            </a:lvl5pPr>
            <a:lvl6pPr marL="0" lvl="5" indent="0" algn="r">
              <a:spcBef>
                <a:spcPts val="0"/>
              </a:spcBef>
              <a:buNone/>
              <a:defRPr>
                <a:solidFill>
                  <a:srgbClr val="A5A7A8"/>
                </a:solidFill>
              </a:defRPr>
            </a:lvl6pPr>
            <a:lvl7pPr marL="0" lvl="6" indent="0" algn="r">
              <a:spcBef>
                <a:spcPts val="0"/>
              </a:spcBef>
              <a:buNone/>
              <a:defRPr>
                <a:solidFill>
                  <a:srgbClr val="A5A7A8"/>
                </a:solidFill>
              </a:defRPr>
            </a:lvl7pPr>
            <a:lvl8pPr marL="0" lvl="7" indent="0" algn="r">
              <a:spcBef>
                <a:spcPts val="0"/>
              </a:spcBef>
              <a:buNone/>
              <a:defRPr>
                <a:solidFill>
                  <a:srgbClr val="A5A7A8"/>
                </a:solidFill>
              </a:defRPr>
            </a:lvl8pPr>
            <a:lvl9pPr marL="0" lvl="8" indent="0" algn="r">
              <a:spcBef>
                <a:spcPts val="0"/>
              </a:spcBef>
              <a:buNone/>
              <a:defRPr>
                <a:solidFill>
                  <a:srgbClr val="A5A7A8"/>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096992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85"/>
        <p:cNvGrpSpPr/>
        <p:nvPr/>
      </p:nvGrpSpPr>
      <p:grpSpPr>
        <a:xfrm>
          <a:off x="0" y="0"/>
          <a:ext cx="0" cy="0"/>
          <a:chOff x="0" y="0"/>
          <a:chExt cx="0" cy="0"/>
        </a:xfrm>
      </p:grpSpPr>
      <p:sp>
        <p:nvSpPr>
          <p:cNvPr id="186" name="Google Shape;186;p84"/>
          <p:cNvSpPr txBox="1">
            <a:spLocks noGrp="1"/>
          </p:cNvSpPr>
          <p:nvPr>
            <p:ph type="ctrTitle"/>
          </p:nvPr>
        </p:nvSpPr>
        <p:spPr>
          <a:xfrm>
            <a:off x="914400" y="2130428"/>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7" name="Google Shape;187;p84"/>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853"/>
              </a:spcBef>
              <a:spcAft>
                <a:spcPts val="0"/>
              </a:spcAft>
              <a:buClr>
                <a:srgbClr val="888888"/>
              </a:buClr>
              <a:buSzPts val="3200"/>
              <a:buNone/>
              <a:defRPr>
                <a:solidFill>
                  <a:srgbClr val="888888"/>
                </a:solidFill>
              </a:defRPr>
            </a:lvl1pPr>
            <a:lvl2pPr lvl="1" algn="ctr">
              <a:spcBef>
                <a:spcPts val="747"/>
              </a:spcBef>
              <a:spcAft>
                <a:spcPts val="0"/>
              </a:spcAft>
              <a:buClr>
                <a:srgbClr val="888888"/>
              </a:buClr>
              <a:buSzPts val="2800"/>
              <a:buNone/>
              <a:defRPr>
                <a:solidFill>
                  <a:srgbClr val="888888"/>
                </a:solidFill>
              </a:defRPr>
            </a:lvl2pPr>
            <a:lvl3pPr lvl="2" algn="ctr">
              <a:spcBef>
                <a:spcPts val="640"/>
              </a:spcBef>
              <a:spcAft>
                <a:spcPts val="0"/>
              </a:spcAft>
              <a:buClr>
                <a:srgbClr val="888888"/>
              </a:buClr>
              <a:buSzPts val="2400"/>
              <a:buNone/>
              <a:defRPr>
                <a:solidFill>
                  <a:srgbClr val="888888"/>
                </a:solidFill>
              </a:defRPr>
            </a:lvl3pPr>
            <a:lvl4pPr lvl="3" algn="ctr">
              <a:spcBef>
                <a:spcPts val="533"/>
              </a:spcBef>
              <a:spcAft>
                <a:spcPts val="0"/>
              </a:spcAft>
              <a:buClr>
                <a:srgbClr val="888888"/>
              </a:buClr>
              <a:buSzPts val="2000"/>
              <a:buNone/>
              <a:defRPr>
                <a:solidFill>
                  <a:srgbClr val="888888"/>
                </a:solidFill>
              </a:defRPr>
            </a:lvl4pPr>
            <a:lvl5pPr lvl="4" algn="ctr">
              <a:spcBef>
                <a:spcPts val="533"/>
              </a:spcBef>
              <a:spcAft>
                <a:spcPts val="0"/>
              </a:spcAft>
              <a:buClr>
                <a:srgbClr val="888888"/>
              </a:buClr>
              <a:buSzPts val="2000"/>
              <a:buNone/>
              <a:defRPr>
                <a:solidFill>
                  <a:srgbClr val="888888"/>
                </a:solidFill>
              </a:defRPr>
            </a:lvl5pPr>
            <a:lvl6pPr lvl="5" algn="ctr">
              <a:spcBef>
                <a:spcPts val="533"/>
              </a:spcBef>
              <a:spcAft>
                <a:spcPts val="0"/>
              </a:spcAft>
              <a:buClr>
                <a:srgbClr val="888888"/>
              </a:buClr>
              <a:buSzPts val="2000"/>
              <a:buNone/>
              <a:defRPr>
                <a:solidFill>
                  <a:srgbClr val="888888"/>
                </a:solidFill>
              </a:defRPr>
            </a:lvl6pPr>
            <a:lvl7pPr lvl="6" algn="ctr">
              <a:spcBef>
                <a:spcPts val="533"/>
              </a:spcBef>
              <a:spcAft>
                <a:spcPts val="0"/>
              </a:spcAft>
              <a:buClr>
                <a:srgbClr val="888888"/>
              </a:buClr>
              <a:buSzPts val="2000"/>
              <a:buNone/>
              <a:defRPr>
                <a:solidFill>
                  <a:srgbClr val="888888"/>
                </a:solidFill>
              </a:defRPr>
            </a:lvl7pPr>
            <a:lvl8pPr lvl="7" algn="ctr">
              <a:spcBef>
                <a:spcPts val="533"/>
              </a:spcBef>
              <a:spcAft>
                <a:spcPts val="0"/>
              </a:spcAft>
              <a:buClr>
                <a:srgbClr val="888888"/>
              </a:buClr>
              <a:buSzPts val="2000"/>
              <a:buNone/>
              <a:defRPr>
                <a:solidFill>
                  <a:srgbClr val="888888"/>
                </a:solidFill>
              </a:defRPr>
            </a:lvl8pPr>
            <a:lvl9pPr lvl="8" algn="ctr">
              <a:spcBef>
                <a:spcPts val="533"/>
              </a:spcBef>
              <a:spcAft>
                <a:spcPts val="0"/>
              </a:spcAft>
              <a:buClr>
                <a:srgbClr val="888888"/>
              </a:buClr>
              <a:buSzPts val="2000"/>
              <a:buNone/>
              <a:defRPr>
                <a:solidFill>
                  <a:srgbClr val="888888"/>
                </a:solidFill>
              </a:defRPr>
            </a:lvl9pPr>
          </a:lstStyle>
          <a:p>
            <a:endParaRPr/>
          </a:p>
        </p:txBody>
      </p:sp>
      <p:sp>
        <p:nvSpPr>
          <p:cNvPr id="188" name="Google Shape;188;p84"/>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84"/>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84"/>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942685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91"/>
        <p:cNvGrpSpPr/>
        <p:nvPr/>
      </p:nvGrpSpPr>
      <p:grpSpPr>
        <a:xfrm>
          <a:off x="0" y="0"/>
          <a:ext cx="0" cy="0"/>
          <a:chOff x="0" y="0"/>
          <a:chExt cx="0" cy="0"/>
        </a:xfrm>
      </p:grpSpPr>
      <p:sp>
        <p:nvSpPr>
          <p:cNvPr id="192" name="Google Shape;192;p85"/>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5333"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85"/>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609570" lvl="0" indent="-304784" algn="l">
              <a:spcBef>
                <a:spcPts val="533"/>
              </a:spcBef>
              <a:spcAft>
                <a:spcPts val="0"/>
              </a:spcAft>
              <a:buClr>
                <a:srgbClr val="888888"/>
              </a:buClr>
              <a:buSzPts val="2000"/>
              <a:buNone/>
              <a:defRPr sz="2667">
                <a:solidFill>
                  <a:srgbClr val="888888"/>
                </a:solidFill>
              </a:defRPr>
            </a:lvl1pPr>
            <a:lvl2pPr marL="1219140" lvl="1" indent="-304784" algn="l">
              <a:spcBef>
                <a:spcPts val="480"/>
              </a:spcBef>
              <a:spcAft>
                <a:spcPts val="0"/>
              </a:spcAft>
              <a:buClr>
                <a:srgbClr val="888888"/>
              </a:buClr>
              <a:buSzPts val="1800"/>
              <a:buNone/>
              <a:defRPr sz="2400">
                <a:solidFill>
                  <a:srgbClr val="888888"/>
                </a:solidFill>
              </a:defRPr>
            </a:lvl2pPr>
            <a:lvl3pPr marL="1828709" lvl="2" indent="-304784" algn="l">
              <a:spcBef>
                <a:spcPts val="427"/>
              </a:spcBef>
              <a:spcAft>
                <a:spcPts val="0"/>
              </a:spcAft>
              <a:buClr>
                <a:srgbClr val="888888"/>
              </a:buClr>
              <a:buSzPts val="1600"/>
              <a:buNone/>
              <a:defRPr sz="2133">
                <a:solidFill>
                  <a:srgbClr val="888888"/>
                </a:solidFill>
              </a:defRPr>
            </a:lvl3pPr>
            <a:lvl4pPr marL="2438278" lvl="3" indent="-304784" algn="l">
              <a:spcBef>
                <a:spcPts val="373"/>
              </a:spcBef>
              <a:spcAft>
                <a:spcPts val="0"/>
              </a:spcAft>
              <a:buClr>
                <a:srgbClr val="888888"/>
              </a:buClr>
              <a:buSzPts val="1400"/>
              <a:buNone/>
              <a:defRPr sz="1867">
                <a:solidFill>
                  <a:srgbClr val="888888"/>
                </a:solidFill>
              </a:defRPr>
            </a:lvl4pPr>
            <a:lvl5pPr marL="3047848" lvl="4" indent="-304784" algn="l">
              <a:spcBef>
                <a:spcPts val="373"/>
              </a:spcBef>
              <a:spcAft>
                <a:spcPts val="0"/>
              </a:spcAft>
              <a:buClr>
                <a:srgbClr val="888888"/>
              </a:buClr>
              <a:buSzPts val="1400"/>
              <a:buNone/>
              <a:defRPr sz="1867">
                <a:solidFill>
                  <a:srgbClr val="888888"/>
                </a:solidFill>
              </a:defRPr>
            </a:lvl5pPr>
            <a:lvl6pPr marL="3657418" lvl="5" indent="-304784" algn="l">
              <a:spcBef>
                <a:spcPts val="373"/>
              </a:spcBef>
              <a:spcAft>
                <a:spcPts val="0"/>
              </a:spcAft>
              <a:buClr>
                <a:srgbClr val="888888"/>
              </a:buClr>
              <a:buSzPts val="1400"/>
              <a:buNone/>
              <a:defRPr sz="1867">
                <a:solidFill>
                  <a:srgbClr val="888888"/>
                </a:solidFill>
              </a:defRPr>
            </a:lvl6pPr>
            <a:lvl7pPr marL="4266987" lvl="6" indent="-304784" algn="l">
              <a:spcBef>
                <a:spcPts val="373"/>
              </a:spcBef>
              <a:spcAft>
                <a:spcPts val="0"/>
              </a:spcAft>
              <a:buClr>
                <a:srgbClr val="888888"/>
              </a:buClr>
              <a:buSzPts val="1400"/>
              <a:buNone/>
              <a:defRPr sz="1867">
                <a:solidFill>
                  <a:srgbClr val="888888"/>
                </a:solidFill>
              </a:defRPr>
            </a:lvl7pPr>
            <a:lvl8pPr marL="4876557" lvl="7" indent="-304784" algn="l">
              <a:spcBef>
                <a:spcPts val="373"/>
              </a:spcBef>
              <a:spcAft>
                <a:spcPts val="0"/>
              </a:spcAft>
              <a:buClr>
                <a:srgbClr val="888888"/>
              </a:buClr>
              <a:buSzPts val="1400"/>
              <a:buNone/>
              <a:defRPr sz="1867">
                <a:solidFill>
                  <a:srgbClr val="888888"/>
                </a:solidFill>
              </a:defRPr>
            </a:lvl8pPr>
            <a:lvl9pPr marL="5486126" lvl="8" indent="-304784" algn="l">
              <a:spcBef>
                <a:spcPts val="373"/>
              </a:spcBef>
              <a:spcAft>
                <a:spcPts val="0"/>
              </a:spcAft>
              <a:buClr>
                <a:srgbClr val="888888"/>
              </a:buClr>
              <a:buSzPts val="1400"/>
              <a:buNone/>
              <a:defRPr sz="1867">
                <a:solidFill>
                  <a:srgbClr val="888888"/>
                </a:solidFill>
              </a:defRPr>
            </a:lvl9pPr>
          </a:lstStyle>
          <a:p>
            <a:endParaRPr/>
          </a:p>
        </p:txBody>
      </p:sp>
      <p:sp>
        <p:nvSpPr>
          <p:cNvPr id="194" name="Google Shape;194;p85"/>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85"/>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85"/>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380111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97"/>
        <p:cNvGrpSpPr/>
        <p:nvPr/>
      </p:nvGrpSpPr>
      <p:grpSpPr>
        <a:xfrm>
          <a:off x="0" y="0"/>
          <a:ext cx="0" cy="0"/>
          <a:chOff x="0" y="0"/>
          <a:chExt cx="0" cy="0"/>
        </a:xfrm>
      </p:grpSpPr>
      <p:sp>
        <p:nvSpPr>
          <p:cNvPr id="198" name="Google Shape;198;p86"/>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86"/>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609570" lvl="0" indent="-541840" algn="l">
              <a:spcBef>
                <a:spcPts val="747"/>
              </a:spcBef>
              <a:spcAft>
                <a:spcPts val="0"/>
              </a:spcAft>
              <a:buClr>
                <a:schemeClr val="dk1"/>
              </a:buClr>
              <a:buSzPts val="2800"/>
              <a:buChar char="•"/>
              <a:defRPr sz="3733"/>
            </a:lvl1pPr>
            <a:lvl2pPr marL="1219140" lvl="1" indent="-507974" algn="l">
              <a:spcBef>
                <a:spcPts val="640"/>
              </a:spcBef>
              <a:spcAft>
                <a:spcPts val="0"/>
              </a:spcAft>
              <a:buClr>
                <a:schemeClr val="dk1"/>
              </a:buClr>
              <a:buSzPts val="2400"/>
              <a:buChar char="–"/>
              <a:defRPr sz="3200"/>
            </a:lvl2pPr>
            <a:lvl3pPr marL="1828709" lvl="2" indent="-474109" algn="l">
              <a:spcBef>
                <a:spcPts val="533"/>
              </a:spcBef>
              <a:spcAft>
                <a:spcPts val="0"/>
              </a:spcAft>
              <a:buClr>
                <a:schemeClr val="dk1"/>
              </a:buClr>
              <a:buSzPts val="2000"/>
              <a:buChar char="•"/>
              <a:defRPr sz="2667"/>
            </a:lvl3pPr>
            <a:lvl4pPr marL="2438278" lvl="3" indent="-457178" algn="l">
              <a:spcBef>
                <a:spcPts val="480"/>
              </a:spcBef>
              <a:spcAft>
                <a:spcPts val="0"/>
              </a:spcAft>
              <a:buClr>
                <a:schemeClr val="dk1"/>
              </a:buClr>
              <a:buSzPts val="1800"/>
              <a:buChar char="–"/>
              <a:defRPr sz="2400"/>
            </a:lvl4pPr>
            <a:lvl5pPr marL="3047848" lvl="4" indent="-457178" algn="l">
              <a:spcBef>
                <a:spcPts val="480"/>
              </a:spcBef>
              <a:spcAft>
                <a:spcPts val="0"/>
              </a:spcAft>
              <a:buClr>
                <a:schemeClr val="dk1"/>
              </a:buClr>
              <a:buSzPts val="1800"/>
              <a:buChar char="»"/>
              <a:defRPr sz="2400"/>
            </a:lvl5pPr>
            <a:lvl6pPr marL="3657418" lvl="5" indent="-457178" algn="l">
              <a:spcBef>
                <a:spcPts val="480"/>
              </a:spcBef>
              <a:spcAft>
                <a:spcPts val="0"/>
              </a:spcAft>
              <a:buClr>
                <a:schemeClr val="dk1"/>
              </a:buClr>
              <a:buSzPts val="1800"/>
              <a:buChar char="•"/>
              <a:defRPr sz="2400"/>
            </a:lvl6pPr>
            <a:lvl7pPr marL="4266987" lvl="6" indent="-457178" algn="l">
              <a:spcBef>
                <a:spcPts val="480"/>
              </a:spcBef>
              <a:spcAft>
                <a:spcPts val="0"/>
              </a:spcAft>
              <a:buClr>
                <a:schemeClr val="dk1"/>
              </a:buClr>
              <a:buSzPts val="1800"/>
              <a:buChar char="•"/>
              <a:defRPr sz="2400"/>
            </a:lvl7pPr>
            <a:lvl8pPr marL="4876557" lvl="7" indent="-457178" algn="l">
              <a:spcBef>
                <a:spcPts val="480"/>
              </a:spcBef>
              <a:spcAft>
                <a:spcPts val="0"/>
              </a:spcAft>
              <a:buClr>
                <a:schemeClr val="dk1"/>
              </a:buClr>
              <a:buSzPts val="1800"/>
              <a:buChar char="•"/>
              <a:defRPr sz="2400"/>
            </a:lvl8pPr>
            <a:lvl9pPr marL="5486126" lvl="8" indent="-457178" algn="l">
              <a:spcBef>
                <a:spcPts val="480"/>
              </a:spcBef>
              <a:spcAft>
                <a:spcPts val="0"/>
              </a:spcAft>
              <a:buClr>
                <a:schemeClr val="dk1"/>
              </a:buClr>
              <a:buSzPts val="1800"/>
              <a:buChar char="•"/>
              <a:defRPr sz="2400"/>
            </a:lvl9pPr>
          </a:lstStyle>
          <a:p>
            <a:endParaRPr/>
          </a:p>
        </p:txBody>
      </p:sp>
      <p:sp>
        <p:nvSpPr>
          <p:cNvPr id="200" name="Google Shape;200;p86"/>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609570" lvl="0" indent="-541840" algn="l">
              <a:spcBef>
                <a:spcPts val="747"/>
              </a:spcBef>
              <a:spcAft>
                <a:spcPts val="0"/>
              </a:spcAft>
              <a:buClr>
                <a:schemeClr val="dk1"/>
              </a:buClr>
              <a:buSzPts val="2800"/>
              <a:buChar char="•"/>
              <a:defRPr sz="3733"/>
            </a:lvl1pPr>
            <a:lvl2pPr marL="1219140" lvl="1" indent="-507974" algn="l">
              <a:spcBef>
                <a:spcPts val="640"/>
              </a:spcBef>
              <a:spcAft>
                <a:spcPts val="0"/>
              </a:spcAft>
              <a:buClr>
                <a:schemeClr val="dk1"/>
              </a:buClr>
              <a:buSzPts val="2400"/>
              <a:buChar char="–"/>
              <a:defRPr sz="3200"/>
            </a:lvl2pPr>
            <a:lvl3pPr marL="1828709" lvl="2" indent="-474109" algn="l">
              <a:spcBef>
                <a:spcPts val="533"/>
              </a:spcBef>
              <a:spcAft>
                <a:spcPts val="0"/>
              </a:spcAft>
              <a:buClr>
                <a:schemeClr val="dk1"/>
              </a:buClr>
              <a:buSzPts val="2000"/>
              <a:buChar char="•"/>
              <a:defRPr sz="2667"/>
            </a:lvl3pPr>
            <a:lvl4pPr marL="2438278" lvl="3" indent="-457178" algn="l">
              <a:spcBef>
                <a:spcPts val="480"/>
              </a:spcBef>
              <a:spcAft>
                <a:spcPts val="0"/>
              </a:spcAft>
              <a:buClr>
                <a:schemeClr val="dk1"/>
              </a:buClr>
              <a:buSzPts val="1800"/>
              <a:buChar char="–"/>
              <a:defRPr sz="2400"/>
            </a:lvl4pPr>
            <a:lvl5pPr marL="3047848" lvl="4" indent="-457178" algn="l">
              <a:spcBef>
                <a:spcPts val="480"/>
              </a:spcBef>
              <a:spcAft>
                <a:spcPts val="0"/>
              </a:spcAft>
              <a:buClr>
                <a:schemeClr val="dk1"/>
              </a:buClr>
              <a:buSzPts val="1800"/>
              <a:buChar char="»"/>
              <a:defRPr sz="2400"/>
            </a:lvl5pPr>
            <a:lvl6pPr marL="3657418" lvl="5" indent="-457178" algn="l">
              <a:spcBef>
                <a:spcPts val="480"/>
              </a:spcBef>
              <a:spcAft>
                <a:spcPts val="0"/>
              </a:spcAft>
              <a:buClr>
                <a:schemeClr val="dk1"/>
              </a:buClr>
              <a:buSzPts val="1800"/>
              <a:buChar char="•"/>
              <a:defRPr sz="2400"/>
            </a:lvl6pPr>
            <a:lvl7pPr marL="4266987" lvl="6" indent="-457178" algn="l">
              <a:spcBef>
                <a:spcPts val="480"/>
              </a:spcBef>
              <a:spcAft>
                <a:spcPts val="0"/>
              </a:spcAft>
              <a:buClr>
                <a:schemeClr val="dk1"/>
              </a:buClr>
              <a:buSzPts val="1800"/>
              <a:buChar char="•"/>
              <a:defRPr sz="2400"/>
            </a:lvl7pPr>
            <a:lvl8pPr marL="4876557" lvl="7" indent="-457178" algn="l">
              <a:spcBef>
                <a:spcPts val="480"/>
              </a:spcBef>
              <a:spcAft>
                <a:spcPts val="0"/>
              </a:spcAft>
              <a:buClr>
                <a:schemeClr val="dk1"/>
              </a:buClr>
              <a:buSzPts val="1800"/>
              <a:buChar char="•"/>
              <a:defRPr sz="2400"/>
            </a:lvl8pPr>
            <a:lvl9pPr marL="5486126" lvl="8" indent="-457178" algn="l">
              <a:spcBef>
                <a:spcPts val="480"/>
              </a:spcBef>
              <a:spcAft>
                <a:spcPts val="0"/>
              </a:spcAft>
              <a:buClr>
                <a:schemeClr val="dk1"/>
              </a:buClr>
              <a:buSzPts val="1800"/>
              <a:buChar char="•"/>
              <a:defRPr sz="2400"/>
            </a:lvl9pPr>
          </a:lstStyle>
          <a:p>
            <a:endParaRPr/>
          </a:p>
        </p:txBody>
      </p:sp>
      <p:sp>
        <p:nvSpPr>
          <p:cNvPr id="201" name="Google Shape;201;p86"/>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86"/>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86"/>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174927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04"/>
        <p:cNvGrpSpPr/>
        <p:nvPr/>
      </p:nvGrpSpPr>
      <p:grpSpPr>
        <a:xfrm>
          <a:off x="0" y="0"/>
          <a:ext cx="0" cy="0"/>
          <a:chOff x="0" y="0"/>
          <a:chExt cx="0" cy="0"/>
        </a:xfrm>
      </p:grpSpPr>
      <p:sp>
        <p:nvSpPr>
          <p:cNvPr id="205" name="Google Shape;205;p87"/>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87"/>
          <p:cNvSpPr txBox="1">
            <a:spLocks noGrp="1"/>
          </p:cNvSpPr>
          <p:nvPr>
            <p:ph type="body" idx="1"/>
          </p:nvPr>
        </p:nvSpPr>
        <p:spPr>
          <a:xfrm>
            <a:off x="609600" y="1535113"/>
            <a:ext cx="5386917" cy="639763"/>
          </a:xfrm>
          <a:prstGeom prst="rect">
            <a:avLst/>
          </a:prstGeom>
          <a:noFill/>
          <a:ln>
            <a:noFill/>
          </a:ln>
        </p:spPr>
        <p:txBody>
          <a:bodyPr spcFirstLastPara="1" wrap="square" lIns="91425" tIns="45700" rIns="91425" bIns="45700" anchor="b" anchorCtr="0">
            <a:normAutofit/>
          </a:bodyPr>
          <a:lstStyle>
            <a:lvl1pPr marL="609570" lvl="0" indent="-304784" algn="l">
              <a:spcBef>
                <a:spcPts val="640"/>
              </a:spcBef>
              <a:spcAft>
                <a:spcPts val="0"/>
              </a:spcAft>
              <a:buClr>
                <a:schemeClr val="dk1"/>
              </a:buClr>
              <a:buSzPts val="2400"/>
              <a:buNone/>
              <a:defRPr sz="3200" b="1"/>
            </a:lvl1pPr>
            <a:lvl2pPr marL="1219140" lvl="1" indent="-304784" algn="l">
              <a:spcBef>
                <a:spcPts val="533"/>
              </a:spcBef>
              <a:spcAft>
                <a:spcPts val="0"/>
              </a:spcAft>
              <a:buClr>
                <a:schemeClr val="dk1"/>
              </a:buClr>
              <a:buSzPts val="2000"/>
              <a:buNone/>
              <a:defRPr sz="2667" b="1"/>
            </a:lvl2pPr>
            <a:lvl3pPr marL="1828709" lvl="2" indent="-304784" algn="l">
              <a:spcBef>
                <a:spcPts val="480"/>
              </a:spcBef>
              <a:spcAft>
                <a:spcPts val="0"/>
              </a:spcAft>
              <a:buClr>
                <a:schemeClr val="dk1"/>
              </a:buClr>
              <a:buSzPts val="1800"/>
              <a:buNone/>
              <a:defRPr sz="2400" b="1"/>
            </a:lvl3pPr>
            <a:lvl4pPr marL="2438278" lvl="3" indent="-304784" algn="l">
              <a:spcBef>
                <a:spcPts val="427"/>
              </a:spcBef>
              <a:spcAft>
                <a:spcPts val="0"/>
              </a:spcAft>
              <a:buClr>
                <a:schemeClr val="dk1"/>
              </a:buClr>
              <a:buSzPts val="1600"/>
              <a:buNone/>
              <a:defRPr sz="2133" b="1"/>
            </a:lvl4pPr>
            <a:lvl5pPr marL="3047848" lvl="4" indent="-304784" algn="l">
              <a:spcBef>
                <a:spcPts val="427"/>
              </a:spcBef>
              <a:spcAft>
                <a:spcPts val="0"/>
              </a:spcAft>
              <a:buClr>
                <a:schemeClr val="dk1"/>
              </a:buClr>
              <a:buSzPts val="1600"/>
              <a:buNone/>
              <a:defRPr sz="2133" b="1"/>
            </a:lvl5pPr>
            <a:lvl6pPr marL="3657418" lvl="5" indent="-304784" algn="l">
              <a:spcBef>
                <a:spcPts val="427"/>
              </a:spcBef>
              <a:spcAft>
                <a:spcPts val="0"/>
              </a:spcAft>
              <a:buClr>
                <a:schemeClr val="dk1"/>
              </a:buClr>
              <a:buSzPts val="1600"/>
              <a:buNone/>
              <a:defRPr sz="2133" b="1"/>
            </a:lvl6pPr>
            <a:lvl7pPr marL="4266987" lvl="6" indent="-304784" algn="l">
              <a:spcBef>
                <a:spcPts val="427"/>
              </a:spcBef>
              <a:spcAft>
                <a:spcPts val="0"/>
              </a:spcAft>
              <a:buClr>
                <a:schemeClr val="dk1"/>
              </a:buClr>
              <a:buSzPts val="1600"/>
              <a:buNone/>
              <a:defRPr sz="2133" b="1"/>
            </a:lvl7pPr>
            <a:lvl8pPr marL="4876557" lvl="7" indent="-304784" algn="l">
              <a:spcBef>
                <a:spcPts val="427"/>
              </a:spcBef>
              <a:spcAft>
                <a:spcPts val="0"/>
              </a:spcAft>
              <a:buClr>
                <a:schemeClr val="dk1"/>
              </a:buClr>
              <a:buSzPts val="1600"/>
              <a:buNone/>
              <a:defRPr sz="2133" b="1"/>
            </a:lvl8pPr>
            <a:lvl9pPr marL="5486126" lvl="8" indent="-304784" algn="l">
              <a:spcBef>
                <a:spcPts val="427"/>
              </a:spcBef>
              <a:spcAft>
                <a:spcPts val="0"/>
              </a:spcAft>
              <a:buClr>
                <a:schemeClr val="dk1"/>
              </a:buClr>
              <a:buSzPts val="1600"/>
              <a:buNone/>
              <a:defRPr sz="2133" b="1"/>
            </a:lvl9pPr>
          </a:lstStyle>
          <a:p>
            <a:endParaRPr/>
          </a:p>
        </p:txBody>
      </p:sp>
      <p:sp>
        <p:nvSpPr>
          <p:cNvPr id="207" name="Google Shape;207;p87"/>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609570" lvl="0" indent="-507974" algn="l">
              <a:spcBef>
                <a:spcPts val="640"/>
              </a:spcBef>
              <a:spcAft>
                <a:spcPts val="0"/>
              </a:spcAft>
              <a:buClr>
                <a:schemeClr val="dk1"/>
              </a:buClr>
              <a:buSzPts val="2400"/>
              <a:buChar char="•"/>
              <a:defRPr sz="3200"/>
            </a:lvl1pPr>
            <a:lvl2pPr marL="1219140" lvl="1" indent="-474109" algn="l">
              <a:spcBef>
                <a:spcPts val="533"/>
              </a:spcBef>
              <a:spcAft>
                <a:spcPts val="0"/>
              </a:spcAft>
              <a:buClr>
                <a:schemeClr val="dk1"/>
              </a:buClr>
              <a:buSzPts val="2000"/>
              <a:buChar char="–"/>
              <a:defRPr sz="2667"/>
            </a:lvl2pPr>
            <a:lvl3pPr marL="1828709" lvl="2" indent="-457178" algn="l">
              <a:spcBef>
                <a:spcPts val="480"/>
              </a:spcBef>
              <a:spcAft>
                <a:spcPts val="0"/>
              </a:spcAft>
              <a:buClr>
                <a:schemeClr val="dk1"/>
              </a:buClr>
              <a:buSzPts val="1800"/>
              <a:buChar char="•"/>
              <a:defRPr sz="2400"/>
            </a:lvl3pPr>
            <a:lvl4pPr marL="2438278" lvl="3" indent="-440245" algn="l">
              <a:spcBef>
                <a:spcPts val="427"/>
              </a:spcBef>
              <a:spcAft>
                <a:spcPts val="0"/>
              </a:spcAft>
              <a:buClr>
                <a:schemeClr val="dk1"/>
              </a:buClr>
              <a:buSzPts val="1600"/>
              <a:buChar char="–"/>
              <a:defRPr sz="2133"/>
            </a:lvl4pPr>
            <a:lvl5pPr marL="3047848" lvl="4" indent="-440245" algn="l">
              <a:spcBef>
                <a:spcPts val="427"/>
              </a:spcBef>
              <a:spcAft>
                <a:spcPts val="0"/>
              </a:spcAft>
              <a:buClr>
                <a:schemeClr val="dk1"/>
              </a:buClr>
              <a:buSzPts val="1600"/>
              <a:buChar char="»"/>
              <a:defRPr sz="2133"/>
            </a:lvl5pPr>
            <a:lvl6pPr marL="3657418" lvl="5" indent="-440245" algn="l">
              <a:spcBef>
                <a:spcPts val="427"/>
              </a:spcBef>
              <a:spcAft>
                <a:spcPts val="0"/>
              </a:spcAft>
              <a:buClr>
                <a:schemeClr val="dk1"/>
              </a:buClr>
              <a:buSzPts val="1600"/>
              <a:buChar char="•"/>
              <a:defRPr sz="2133"/>
            </a:lvl6pPr>
            <a:lvl7pPr marL="4266987" lvl="6" indent="-440245" algn="l">
              <a:spcBef>
                <a:spcPts val="427"/>
              </a:spcBef>
              <a:spcAft>
                <a:spcPts val="0"/>
              </a:spcAft>
              <a:buClr>
                <a:schemeClr val="dk1"/>
              </a:buClr>
              <a:buSzPts val="1600"/>
              <a:buChar char="•"/>
              <a:defRPr sz="2133"/>
            </a:lvl7pPr>
            <a:lvl8pPr marL="4876557" lvl="7" indent="-440245" algn="l">
              <a:spcBef>
                <a:spcPts val="427"/>
              </a:spcBef>
              <a:spcAft>
                <a:spcPts val="0"/>
              </a:spcAft>
              <a:buClr>
                <a:schemeClr val="dk1"/>
              </a:buClr>
              <a:buSzPts val="1600"/>
              <a:buChar char="•"/>
              <a:defRPr sz="2133"/>
            </a:lvl8pPr>
            <a:lvl9pPr marL="5486126" lvl="8" indent="-440245" algn="l">
              <a:spcBef>
                <a:spcPts val="427"/>
              </a:spcBef>
              <a:spcAft>
                <a:spcPts val="0"/>
              </a:spcAft>
              <a:buClr>
                <a:schemeClr val="dk1"/>
              </a:buClr>
              <a:buSzPts val="1600"/>
              <a:buChar char="•"/>
              <a:defRPr sz="2133"/>
            </a:lvl9pPr>
          </a:lstStyle>
          <a:p>
            <a:endParaRPr/>
          </a:p>
        </p:txBody>
      </p:sp>
      <p:sp>
        <p:nvSpPr>
          <p:cNvPr id="208" name="Google Shape;208;p87"/>
          <p:cNvSpPr txBox="1">
            <a:spLocks noGrp="1"/>
          </p:cNvSpPr>
          <p:nvPr>
            <p:ph type="body" idx="3"/>
          </p:nvPr>
        </p:nvSpPr>
        <p:spPr>
          <a:xfrm>
            <a:off x="6193370" y="1535113"/>
            <a:ext cx="5389033" cy="639763"/>
          </a:xfrm>
          <a:prstGeom prst="rect">
            <a:avLst/>
          </a:prstGeom>
          <a:noFill/>
          <a:ln>
            <a:noFill/>
          </a:ln>
        </p:spPr>
        <p:txBody>
          <a:bodyPr spcFirstLastPara="1" wrap="square" lIns="91425" tIns="45700" rIns="91425" bIns="45700" anchor="b" anchorCtr="0">
            <a:normAutofit/>
          </a:bodyPr>
          <a:lstStyle>
            <a:lvl1pPr marL="609570" lvl="0" indent="-304784" algn="l">
              <a:spcBef>
                <a:spcPts val="640"/>
              </a:spcBef>
              <a:spcAft>
                <a:spcPts val="0"/>
              </a:spcAft>
              <a:buClr>
                <a:schemeClr val="dk1"/>
              </a:buClr>
              <a:buSzPts val="2400"/>
              <a:buNone/>
              <a:defRPr sz="3200" b="1"/>
            </a:lvl1pPr>
            <a:lvl2pPr marL="1219140" lvl="1" indent="-304784" algn="l">
              <a:spcBef>
                <a:spcPts val="533"/>
              </a:spcBef>
              <a:spcAft>
                <a:spcPts val="0"/>
              </a:spcAft>
              <a:buClr>
                <a:schemeClr val="dk1"/>
              </a:buClr>
              <a:buSzPts val="2000"/>
              <a:buNone/>
              <a:defRPr sz="2667" b="1"/>
            </a:lvl2pPr>
            <a:lvl3pPr marL="1828709" lvl="2" indent="-304784" algn="l">
              <a:spcBef>
                <a:spcPts val="480"/>
              </a:spcBef>
              <a:spcAft>
                <a:spcPts val="0"/>
              </a:spcAft>
              <a:buClr>
                <a:schemeClr val="dk1"/>
              </a:buClr>
              <a:buSzPts val="1800"/>
              <a:buNone/>
              <a:defRPr sz="2400" b="1"/>
            </a:lvl3pPr>
            <a:lvl4pPr marL="2438278" lvl="3" indent="-304784" algn="l">
              <a:spcBef>
                <a:spcPts val="427"/>
              </a:spcBef>
              <a:spcAft>
                <a:spcPts val="0"/>
              </a:spcAft>
              <a:buClr>
                <a:schemeClr val="dk1"/>
              </a:buClr>
              <a:buSzPts val="1600"/>
              <a:buNone/>
              <a:defRPr sz="2133" b="1"/>
            </a:lvl4pPr>
            <a:lvl5pPr marL="3047848" lvl="4" indent="-304784" algn="l">
              <a:spcBef>
                <a:spcPts val="427"/>
              </a:spcBef>
              <a:spcAft>
                <a:spcPts val="0"/>
              </a:spcAft>
              <a:buClr>
                <a:schemeClr val="dk1"/>
              </a:buClr>
              <a:buSzPts val="1600"/>
              <a:buNone/>
              <a:defRPr sz="2133" b="1"/>
            </a:lvl5pPr>
            <a:lvl6pPr marL="3657418" lvl="5" indent="-304784" algn="l">
              <a:spcBef>
                <a:spcPts val="427"/>
              </a:spcBef>
              <a:spcAft>
                <a:spcPts val="0"/>
              </a:spcAft>
              <a:buClr>
                <a:schemeClr val="dk1"/>
              </a:buClr>
              <a:buSzPts val="1600"/>
              <a:buNone/>
              <a:defRPr sz="2133" b="1"/>
            </a:lvl6pPr>
            <a:lvl7pPr marL="4266987" lvl="6" indent="-304784" algn="l">
              <a:spcBef>
                <a:spcPts val="427"/>
              </a:spcBef>
              <a:spcAft>
                <a:spcPts val="0"/>
              </a:spcAft>
              <a:buClr>
                <a:schemeClr val="dk1"/>
              </a:buClr>
              <a:buSzPts val="1600"/>
              <a:buNone/>
              <a:defRPr sz="2133" b="1"/>
            </a:lvl7pPr>
            <a:lvl8pPr marL="4876557" lvl="7" indent="-304784" algn="l">
              <a:spcBef>
                <a:spcPts val="427"/>
              </a:spcBef>
              <a:spcAft>
                <a:spcPts val="0"/>
              </a:spcAft>
              <a:buClr>
                <a:schemeClr val="dk1"/>
              </a:buClr>
              <a:buSzPts val="1600"/>
              <a:buNone/>
              <a:defRPr sz="2133" b="1"/>
            </a:lvl8pPr>
            <a:lvl9pPr marL="5486126" lvl="8" indent="-304784" algn="l">
              <a:spcBef>
                <a:spcPts val="427"/>
              </a:spcBef>
              <a:spcAft>
                <a:spcPts val="0"/>
              </a:spcAft>
              <a:buClr>
                <a:schemeClr val="dk1"/>
              </a:buClr>
              <a:buSzPts val="1600"/>
              <a:buNone/>
              <a:defRPr sz="2133" b="1"/>
            </a:lvl9pPr>
          </a:lstStyle>
          <a:p>
            <a:endParaRPr/>
          </a:p>
        </p:txBody>
      </p:sp>
      <p:sp>
        <p:nvSpPr>
          <p:cNvPr id="209" name="Google Shape;209;p87"/>
          <p:cNvSpPr txBox="1">
            <a:spLocks noGrp="1"/>
          </p:cNvSpPr>
          <p:nvPr>
            <p:ph type="body" idx="4"/>
          </p:nvPr>
        </p:nvSpPr>
        <p:spPr>
          <a:xfrm>
            <a:off x="6193370" y="2174875"/>
            <a:ext cx="5389033" cy="3951288"/>
          </a:xfrm>
          <a:prstGeom prst="rect">
            <a:avLst/>
          </a:prstGeom>
          <a:noFill/>
          <a:ln>
            <a:noFill/>
          </a:ln>
        </p:spPr>
        <p:txBody>
          <a:bodyPr spcFirstLastPara="1" wrap="square" lIns="91425" tIns="45700" rIns="91425" bIns="45700" anchor="t" anchorCtr="0">
            <a:normAutofit/>
          </a:bodyPr>
          <a:lstStyle>
            <a:lvl1pPr marL="609570" lvl="0" indent="-507974" algn="l">
              <a:spcBef>
                <a:spcPts val="640"/>
              </a:spcBef>
              <a:spcAft>
                <a:spcPts val="0"/>
              </a:spcAft>
              <a:buClr>
                <a:schemeClr val="dk1"/>
              </a:buClr>
              <a:buSzPts val="2400"/>
              <a:buChar char="•"/>
              <a:defRPr sz="3200"/>
            </a:lvl1pPr>
            <a:lvl2pPr marL="1219140" lvl="1" indent="-474109" algn="l">
              <a:spcBef>
                <a:spcPts val="533"/>
              </a:spcBef>
              <a:spcAft>
                <a:spcPts val="0"/>
              </a:spcAft>
              <a:buClr>
                <a:schemeClr val="dk1"/>
              </a:buClr>
              <a:buSzPts val="2000"/>
              <a:buChar char="–"/>
              <a:defRPr sz="2667"/>
            </a:lvl2pPr>
            <a:lvl3pPr marL="1828709" lvl="2" indent="-457178" algn="l">
              <a:spcBef>
                <a:spcPts val="480"/>
              </a:spcBef>
              <a:spcAft>
                <a:spcPts val="0"/>
              </a:spcAft>
              <a:buClr>
                <a:schemeClr val="dk1"/>
              </a:buClr>
              <a:buSzPts val="1800"/>
              <a:buChar char="•"/>
              <a:defRPr sz="2400"/>
            </a:lvl3pPr>
            <a:lvl4pPr marL="2438278" lvl="3" indent="-440245" algn="l">
              <a:spcBef>
                <a:spcPts val="427"/>
              </a:spcBef>
              <a:spcAft>
                <a:spcPts val="0"/>
              </a:spcAft>
              <a:buClr>
                <a:schemeClr val="dk1"/>
              </a:buClr>
              <a:buSzPts val="1600"/>
              <a:buChar char="–"/>
              <a:defRPr sz="2133"/>
            </a:lvl4pPr>
            <a:lvl5pPr marL="3047848" lvl="4" indent="-440245" algn="l">
              <a:spcBef>
                <a:spcPts val="427"/>
              </a:spcBef>
              <a:spcAft>
                <a:spcPts val="0"/>
              </a:spcAft>
              <a:buClr>
                <a:schemeClr val="dk1"/>
              </a:buClr>
              <a:buSzPts val="1600"/>
              <a:buChar char="»"/>
              <a:defRPr sz="2133"/>
            </a:lvl5pPr>
            <a:lvl6pPr marL="3657418" lvl="5" indent="-440245" algn="l">
              <a:spcBef>
                <a:spcPts val="427"/>
              </a:spcBef>
              <a:spcAft>
                <a:spcPts val="0"/>
              </a:spcAft>
              <a:buClr>
                <a:schemeClr val="dk1"/>
              </a:buClr>
              <a:buSzPts val="1600"/>
              <a:buChar char="•"/>
              <a:defRPr sz="2133"/>
            </a:lvl6pPr>
            <a:lvl7pPr marL="4266987" lvl="6" indent="-440245" algn="l">
              <a:spcBef>
                <a:spcPts val="427"/>
              </a:spcBef>
              <a:spcAft>
                <a:spcPts val="0"/>
              </a:spcAft>
              <a:buClr>
                <a:schemeClr val="dk1"/>
              </a:buClr>
              <a:buSzPts val="1600"/>
              <a:buChar char="•"/>
              <a:defRPr sz="2133"/>
            </a:lvl7pPr>
            <a:lvl8pPr marL="4876557" lvl="7" indent="-440245" algn="l">
              <a:spcBef>
                <a:spcPts val="427"/>
              </a:spcBef>
              <a:spcAft>
                <a:spcPts val="0"/>
              </a:spcAft>
              <a:buClr>
                <a:schemeClr val="dk1"/>
              </a:buClr>
              <a:buSzPts val="1600"/>
              <a:buChar char="•"/>
              <a:defRPr sz="2133"/>
            </a:lvl8pPr>
            <a:lvl9pPr marL="5486126" lvl="8" indent="-440245" algn="l">
              <a:spcBef>
                <a:spcPts val="427"/>
              </a:spcBef>
              <a:spcAft>
                <a:spcPts val="0"/>
              </a:spcAft>
              <a:buClr>
                <a:schemeClr val="dk1"/>
              </a:buClr>
              <a:buSzPts val="1600"/>
              <a:buChar char="•"/>
              <a:defRPr sz="2133"/>
            </a:lvl9pPr>
          </a:lstStyle>
          <a:p>
            <a:endParaRPr/>
          </a:p>
        </p:txBody>
      </p:sp>
      <p:sp>
        <p:nvSpPr>
          <p:cNvPr id="210" name="Google Shape;210;p87"/>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87"/>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87"/>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985863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13"/>
        <p:cNvGrpSpPr/>
        <p:nvPr/>
      </p:nvGrpSpPr>
      <p:grpSpPr>
        <a:xfrm>
          <a:off x="0" y="0"/>
          <a:ext cx="0" cy="0"/>
          <a:chOff x="0" y="0"/>
          <a:chExt cx="0" cy="0"/>
        </a:xfrm>
      </p:grpSpPr>
      <p:sp>
        <p:nvSpPr>
          <p:cNvPr id="214" name="Google Shape;214;p88"/>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88"/>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88"/>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88"/>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430896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18"/>
        <p:cNvGrpSpPr/>
        <p:nvPr/>
      </p:nvGrpSpPr>
      <p:grpSpPr>
        <a:xfrm>
          <a:off x="0" y="0"/>
          <a:ext cx="0" cy="0"/>
          <a:chOff x="0" y="0"/>
          <a:chExt cx="0" cy="0"/>
        </a:xfrm>
      </p:grpSpPr>
      <p:sp>
        <p:nvSpPr>
          <p:cNvPr id="219" name="Google Shape;219;p89"/>
          <p:cNvSpPr txBox="1">
            <a:spLocks noGrp="1"/>
          </p:cNvSpPr>
          <p:nvPr>
            <p:ph type="title"/>
          </p:nvPr>
        </p:nvSpPr>
        <p:spPr>
          <a:xfrm>
            <a:off x="609603" y="273049"/>
            <a:ext cx="4011084" cy="11620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667"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0" name="Google Shape;220;p89"/>
          <p:cNvSpPr txBox="1">
            <a:spLocks noGrp="1"/>
          </p:cNvSpPr>
          <p:nvPr>
            <p:ph type="body" idx="1"/>
          </p:nvPr>
        </p:nvSpPr>
        <p:spPr>
          <a:xfrm>
            <a:off x="4766733" y="273053"/>
            <a:ext cx="6815667" cy="5853113"/>
          </a:xfrm>
          <a:prstGeom prst="rect">
            <a:avLst/>
          </a:prstGeom>
          <a:noFill/>
          <a:ln>
            <a:noFill/>
          </a:ln>
        </p:spPr>
        <p:txBody>
          <a:bodyPr spcFirstLastPara="1" wrap="square" lIns="91425" tIns="45700" rIns="91425" bIns="45700" anchor="t" anchorCtr="0">
            <a:normAutofit/>
          </a:bodyPr>
          <a:lstStyle>
            <a:lvl1pPr marL="609570" lvl="0" indent="-575704" algn="l">
              <a:spcBef>
                <a:spcPts val="853"/>
              </a:spcBef>
              <a:spcAft>
                <a:spcPts val="0"/>
              </a:spcAft>
              <a:buClr>
                <a:schemeClr val="dk1"/>
              </a:buClr>
              <a:buSzPts val="3200"/>
              <a:buChar char="•"/>
              <a:defRPr sz="4267"/>
            </a:lvl1pPr>
            <a:lvl2pPr marL="1219140" lvl="1" indent="-541840" algn="l">
              <a:spcBef>
                <a:spcPts val="747"/>
              </a:spcBef>
              <a:spcAft>
                <a:spcPts val="0"/>
              </a:spcAft>
              <a:buClr>
                <a:schemeClr val="dk1"/>
              </a:buClr>
              <a:buSzPts val="2800"/>
              <a:buChar char="–"/>
              <a:defRPr sz="3733"/>
            </a:lvl2pPr>
            <a:lvl3pPr marL="1828709" lvl="2" indent="-507974" algn="l">
              <a:spcBef>
                <a:spcPts val="640"/>
              </a:spcBef>
              <a:spcAft>
                <a:spcPts val="0"/>
              </a:spcAft>
              <a:buClr>
                <a:schemeClr val="dk1"/>
              </a:buClr>
              <a:buSzPts val="2400"/>
              <a:buChar char="•"/>
              <a:defRPr sz="3200"/>
            </a:lvl3pPr>
            <a:lvl4pPr marL="2438278" lvl="3" indent="-474109" algn="l">
              <a:spcBef>
                <a:spcPts val="533"/>
              </a:spcBef>
              <a:spcAft>
                <a:spcPts val="0"/>
              </a:spcAft>
              <a:buClr>
                <a:schemeClr val="dk1"/>
              </a:buClr>
              <a:buSzPts val="2000"/>
              <a:buChar char="–"/>
              <a:defRPr sz="2667"/>
            </a:lvl4pPr>
            <a:lvl5pPr marL="3047848" lvl="4" indent="-474109" algn="l">
              <a:spcBef>
                <a:spcPts val="533"/>
              </a:spcBef>
              <a:spcAft>
                <a:spcPts val="0"/>
              </a:spcAft>
              <a:buClr>
                <a:schemeClr val="dk1"/>
              </a:buClr>
              <a:buSzPts val="2000"/>
              <a:buChar char="»"/>
              <a:defRPr sz="2667"/>
            </a:lvl5pPr>
            <a:lvl6pPr marL="3657418" lvl="5" indent="-474109" algn="l">
              <a:spcBef>
                <a:spcPts val="533"/>
              </a:spcBef>
              <a:spcAft>
                <a:spcPts val="0"/>
              </a:spcAft>
              <a:buClr>
                <a:schemeClr val="dk1"/>
              </a:buClr>
              <a:buSzPts val="2000"/>
              <a:buChar char="•"/>
              <a:defRPr sz="2667"/>
            </a:lvl6pPr>
            <a:lvl7pPr marL="4266987" lvl="6" indent="-474109" algn="l">
              <a:spcBef>
                <a:spcPts val="533"/>
              </a:spcBef>
              <a:spcAft>
                <a:spcPts val="0"/>
              </a:spcAft>
              <a:buClr>
                <a:schemeClr val="dk1"/>
              </a:buClr>
              <a:buSzPts val="2000"/>
              <a:buChar char="•"/>
              <a:defRPr sz="2667"/>
            </a:lvl7pPr>
            <a:lvl8pPr marL="4876557" lvl="7" indent="-474109" algn="l">
              <a:spcBef>
                <a:spcPts val="533"/>
              </a:spcBef>
              <a:spcAft>
                <a:spcPts val="0"/>
              </a:spcAft>
              <a:buClr>
                <a:schemeClr val="dk1"/>
              </a:buClr>
              <a:buSzPts val="2000"/>
              <a:buChar char="•"/>
              <a:defRPr sz="2667"/>
            </a:lvl8pPr>
            <a:lvl9pPr marL="5486126" lvl="8" indent="-474109" algn="l">
              <a:spcBef>
                <a:spcPts val="533"/>
              </a:spcBef>
              <a:spcAft>
                <a:spcPts val="0"/>
              </a:spcAft>
              <a:buClr>
                <a:schemeClr val="dk1"/>
              </a:buClr>
              <a:buSzPts val="2000"/>
              <a:buChar char="•"/>
              <a:defRPr sz="2667"/>
            </a:lvl9pPr>
          </a:lstStyle>
          <a:p>
            <a:endParaRPr/>
          </a:p>
        </p:txBody>
      </p:sp>
      <p:sp>
        <p:nvSpPr>
          <p:cNvPr id="221" name="Google Shape;221;p89"/>
          <p:cNvSpPr txBox="1">
            <a:spLocks noGrp="1"/>
          </p:cNvSpPr>
          <p:nvPr>
            <p:ph type="body" idx="2"/>
          </p:nvPr>
        </p:nvSpPr>
        <p:spPr>
          <a:xfrm>
            <a:off x="609603" y="1435103"/>
            <a:ext cx="4011084" cy="4691063"/>
          </a:xfrm>
          <a:prstGeom prst="rect">
            <a:avLst/>
          </a:prstGeom>
          <a:noFill/>
          <a:ln>
            <a:noFill/>
          </a:ln>
        </p:spPr>
        <p:txBody>
          <a:bodyPr spcFirstLastPara="1" wrap="square" lIns="91425" tIns="45700" rIns="91425" bIns="45700" anchor="t" anchorCtr="0">
            <a:normAutofit/>
          </a:bodyPr>
          <a:lstStyle>
            <a:lvl1pPr marL="609570" lvl="0" indent="-304784" algn="l">
              <a:spcBef>
                <a:spcPts val="373"/>
              </a:spcBef>
              <a:spcAft>
                <a:spcPts val="0"/>
              </a:spcAft>
              <a:buClr>
                <a:schemeClr val="dk1"/>
              </a:buClr>
              <a:buSzPts val="1400"/>
              <a:buNone/>
              <a:defRPr sz="1867"/>
            </a:lvl1pPr>
            <a:lvl2pPr marL="1219140" lvl="1" indent="-304784" algn="l">
              <a:spcBef>
                <a:spcPts val="320"/>
              </a:spcBef>
              <a:spcAft>
                <a:spcPts val="0"/>
              </a:spcAft>
              <a:buClr>
                <a:schemeClr val="dk1"/>
              </a:buClr>
              <a:buSzPts val="1200"/>
              <a:buNone/>
              <a:defRPr sz="1600"/>
            </a:lvl2pPr>
            <a:lvl3pPr marL="1828709" lvl="2" indent="-304784" algn="l">
              <a:spcBef>
                <a:spcPts val="267"/>
              </a:spcBef>
              <a:spcAft>
                <a:spcPts val="0"/>
              </a:spcAft>
              <a:buClr>
                <a:schemeClr val="dk1"/>
              </a:buClr>
              <a:buSzPts val="1000"/>
              <a:buNone/>
              <a:defRPr sz="1333"/>
            </a:lvl3pPr>
            <a:lvl4pPr marL="2438278" lvl="3" indent="-304784" algn="l">
              <a:spcBef>
                <a:spcPts val="240"/>
              </a:spcBef>
              <a:spcAft>
                <a:spcPts val="0"/>
              </a:spcAft>
              <a:buClr>
                <a:schemeClr val="dk1"/>
              </a:buClr>
              <a:buSzPts val="900"/>
              <a:buNone/>
              <a:defRPr sz="1200"/>
            </a:lvl4pPr>
            <a:lvl5pPr marL="3047848" lvl="4" indent="-304784" algn="l">
              <a:spcBef>
                <a:spcPts val="240"/>
              </a:spcBef>
              <a:spcAft>
                <a:spcPts val="0"/>
              </a:spcAft>
              <a:buClr>
                <a:schemeClr val="dk1"/>
              </a:buClr>
              <a:buSzPts val="900"/>
              <a:buNone/>
              <a:defRPr sz="1200"/>
            </a:lvl5pPr>
            <a:lvl6pPr marL="3657418" lvl="5" indent="-304784" algn="l">
              <a:spcBef>
                <a:spcPts val="240"/>
              </a:spcBef>
              <a:spcAft>
                <a:spcPts val="0"/>
              </a:spcAft>
              <a:buClr>
                <a:schemeClr val="dk1"/>
              </a:buClr>
              <a:buSzPts val="900"/>
              <a:buNone/>
              <a:defRPr sz="1200"/>
            </a:lvl6pPr>
            <a:lvl7pPr marL="4266987" lvl="6" indent="-304784" algn="l">
              <a:spcBef>
                <a:spcPts val="240"/>
              </a:spcBef>
              <a:spcAft>
                <a:spcPts val="0"/>
              </a:spcAft>
              <a:buClr>
                <a:schemeClr val="dk1"/>
              </a:buClr>
              <a:buSzPts val="900"/>
              <a:buNone/>
              <a:defRPr sz="1200"/>
            </a:lvl7pPr>
            <a:lvl8pPr marL="4876557" lvl="7" indent="-304784" algn="l">
              <a:spcBef>
                <a:spcPts val="240"/>
              </a:spcBef>
              <a:spcAft>
                <a:spcPts val="0"/>
              </a:spcAft>
              <a:buClr>
                <a:schemeClr val="dk1"/>
              </a:buClr>
              <a:buSzPts val="900"/>
              <a:buNone/>
              <a:defRPr sz="1200"/>
            </a:lvl8pPr>
            <a:lvl9pPr marL="5486126" lvl="8" indent="-304784" algn="l">
              <a:spcBef>
                <a:spcPts val="240"/>
              </a:spcBef>
              <a:spcAft>
                <a:spcPts val="0"/>
              </a:spcAft>
              <a:buClr>
                <a:schemeClr val="dk1"/>
              </a:buClr>
              <a:buSzPts val="900"/>
              <a:buNone/>
              <a:defRPr sz="1200"/>
            </a:lvl9pPr>
          </a:lstStyle>
          <a:p>
            <a:endParaRPr/>
          </a:p>
        </p:txBody>
      </p:sp>
      <p:sp>
        <p:nvSpPr>
          <p:cNvPr id="222" name="Google Shape;222;p89"/>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89"/>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89"/>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solidFill>
                <a:srgbClr val="88A44E"/>
              </a:solidFill>
            </a:endParaRPr>
          </a:p>
        </p:txBody>
      </p:sp>
    </p:spTree>
    <p:extLst>
      <p:ext uri="{BB962C8B-B14F-4D97-AF65-F5344CB8AC3E}">
        <p14:creationId xmlns:p14="http://schemas.microsoft.com/office/powerpoint/2010/main" val="2436786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25"/>
        <p:cNvGrpSpPr/>
        <p:nvPr/>
      </p:nvGrpSpPr>
      <p:grpSpPr>
        <a:xfrm>
          <a:off x="0" y="0"/>
          <a:ext cx="0" cy="0"/>
          <a:chOff x="0" y="0"/>
          <a:chExt cx="0" cy="0"/>
        </a:xfrm>
      </p:grpSpPr>
      <p:sp>
        <p:nvSpPr>
          <p:cNvPr id="226" name="Google Shape;226;p90"/>
          <p:cNvSpPr txBox="1">
            <a:spLocks noGrp="1"/>
          </p:cNvSpPr>
          <p:nvPr>
            <p:ph type="title"/>
          </p:nvPr>
        </p:nvSpPr>
        <p:spPr>
          <a:xfrm>
            <a:off x="2389717" y="4800601"/>
            <a:ext cx="7315200" cy="566739"/>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667"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90"/>
          <p:cNvSpPr>
            <a:spLocks noGrp="1"/>
          </p:cNvSpPr>
          <p:nvPr>
            <p:ph type="pic" idx="2"/>
          </p:nvPr>
        </p:nvSpPr>
        <p:spPr>
          <a:xfrm>
            <a:off x="2389717" y="612775"/>
            <a:ext cx="7315200" cy="4114800"/>
          </a:xfrm>
          <a:prstGeom prst="rect">
            <a:avLst/>
          </a:prstGeom>
          <a:noFill/>
          <a:ln>
            <a:noFill/>
          </a:ln>
        </p:spPr>
      </p:sp>
      <p:sp>
        <p:nvSpPr>
          <p:cNvPr id="228" name="Google Shape;228;p90"/>
          <p:cNvSpPr txBox="1">
            <a:spLocks noGrp="1"/>
          </p:cNvSpPr>
          <p:nvPr>
            <p:ph type="body" idx="1"/>
          </p:nvPr>
        </p:nvSpPr>
        <p:spPr>
          <a:xfrm>
            <a:off x="2389717" y="5367339"/>
            <a:ext cx="7315200" cy="804863"/>
          </a:xfrm>
          <a:prstGeom prst="rect">
            <a:avLst/>
          </a:prstGeom>
          <a:noFill/>
          <a:ln>
            <a:noFill/>
          </a:ln>
        </p:spPr>
        <p:txBody>
          <a:bodyPr spcFirstLastPara="1" wrap="square" lIns="91425" tIns="45700" rIns="91425" bIns="45700" anchor="t" anchorCtr="0">
            <a:normAutofit/>
          </a:bodyPr>
          <a:lstStyle>
            <a:lvl1pPr marL="609570" lvl="0" indent="-304784" algn="l">
              <a:spcBef>
                <a:spcPts val="373"/>
              </a:spcBef>
              <a:spcAft>
                <a:spcPts val="0"/>
              </a:spcAft>
              <a:buClr>
                <a:schemeClr val="dk1"/>
              </a:buClr>
              <a:buSzPts val="1400"/>
              <a:buNone/>
              <a:defRPr sz="1867"/>
            </a:lvl1pPr>
            <a:lvl2pPr marL="1219140" lvl="1" indent="-304784" algn="l">
              <a:spcBef>
                <a:spcPts val="320"/>
              </a:spcBef>
              <a:spcAft>
                <a:spcPts val="0"/>
              </a:spcAft>
              <a:buClr>
                <a:schemeClr val="dk1"/>
              </a:buClr>
              <a:buSzPts val="1200"/>
              <a:buNone/>
              <a:defRPr sz="1600"/>
            </a:lvl2pPr>
            <a:lvl3pPr marL="1828709" lvl="2" indent="-304784" algn="l">
              <a:spcBef>
                <a:spcPts val="267"/>
              </a:spcBef>
              <a:spcAft>
                <a:spcPts val="0"/>
              </a:spcAft>
              <a:buClr>
                <a:schemeClr val="dk1"/>
              </a:buClr>
              <a:buSzPts val="1000"/>
              <a:buNone/>
              <a:defRPr sz="1333"/>
            </a:lvl3pPr>
            <a:lvl4pPr marL="2438278" lvl="3" indent="-304784" algn="l">
              <a:spcBef>
                <a:spcPts val="240"/>
              </a:spcBef>
              <a:spcAft>
                <a:spcPts val="0"/>
              </a:spcAft>
              <a:buClr>
                <a:schemeClr val="dk1"/>
              </a:buClr>
              <a:buSzPts val="900"/>
              <a:buNone/>
              <a:defRPr sz="1200"/>
            </a:lvl4pPr>
            <a:lvl5pPr marL="3047848" lvl="4" indent="-304784" algn="l">
              <a:spcBef>
                <a:spcPts val="240"/>
              </a:spcBef>
              <a:spcAft>
                <a:spcPts val="0"/>
              </a:spcAft>
              <a:buClr>
                <a:schemeClr val="dk1"/>
              </a:buClr>
              <a:buSzPts val="900"/>
              <a:buNone/>
              <a:defRPr sz="1200"/>
            </a:lvl5pPr>
            <a:lvl6pPr marL="3657418" lvl="5" indent="-304784" algn="l">
              <a:spcBef>
                <a:spcPts val="240"/>
              </a:spcBef>
              <a:spcAft>
                <a:spcPts val="0"/>
              </a:spcAft>
              <a:buClr>
                <a:schemeClr val="dk1"/>
              </a:buClr>
              <a:buSzPts val="900"/>
              <a:buNone/>
              <a:defRPr sz="1200"/>
            </a:lvl6pPr>
            <a:lvl7pPr marL="4266987" lvl="6" indent="-304784" algn="l">
              <a:spcBef>
                <a:spcPts val="240"/>
              </a:spcBef>
              <a:spcAft>
                <a:spcPts val="0"/>
              </a:spcAft>
              <a:buClr>
                <a:schemeClr val="dk1"/>
              </a:buClr>
              <a:buSzPts val="900"/>
              <a:buNone/>
              <a:defRPr sz="1200"/>
            </a:lvl7pPr>
            <a:lvl8pPr marL="4876557" lvl="7" indent="-304784" algn="l">
              <a:spcBef>
                <a:spcPts val="240"/>
              </a:spcBef>
              <a:spcAft>
                <a:spcPts val="0"/>
              </a:spcAft>
              <a:buClr>
                <a:schemeClr val="dk1"/>
              </a:buClr>
              <a:buSzPts val="900"/>
              <a:buNone/>
              <a:defRPr sz="1200"/>
            </a:lvl8pPr>
            <a:lvl9pPr marL="5486126" lvl="8" indent="-304784" algn="l">
              <a:spcBef>
                <a:spcPts val="240"/>
              </a:spcBef>
              <a:spcAft>
                <a:spcPts val="0"/>
              </a:spcAft>
              <a:buClr>
                <a:schemeClr val="dk1"/>
              </a:buClr>
              <a:buSzPts val="900"/>
              <a:buNone/>
              <a:defRPr sz="1200"/>
            </a:lvl9pPr>
          </a:lstStyle>
          <a:p>
            <a:endParaRPr/>
          </a:p>
        </p:txBody>
      </p:sp>
      <p:sp>
        <p:nvSpPr>
          <p:cNvPr id="229" name="Google Shape;229;p90"/>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90"/>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1" name="Google Shape;231;p90"/>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046110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32"/>
        <p:cNvGrpSpPr/>
        <p:nvPr/>
      </p:nvGrpSpPr>
      <p:grpSpPr>
        <a:xfrm>
          <a:off x="0" y="0"/>
          <a:ext cx="0" cy="0"/>
          <a:chOff x="0" y="0"/>
          <a:chExt cx="0" cy="0"/>
        </a:xfrm>
      </p:grpSpPr>
      <p:sp>
        <p:nvSpPr>
          <p:cNvPr id="233" name="Google Shape;233;p91"/>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4" name="Google Shape;234;p91"/>
          <p:cNvSpPr txBox="1">
            <a:spLocks noGrp="1"/>
          </p:cNvSpPr>
          <p:nvPr>
            <p:ph type="body" idx="1"/>
          </p:nvPr>
        </p:nvSpPr>
        <p:spPr>
          <a:xfrm rot="5400000">
            <a:off x="3833020" y="-1623217"/>
            <a:ext cx="4525963" cy="10972800"/>
          </a:xfrm>
          <a:prstGeom prst="rect">
            <a:avLst/>
          </a:prstGeom>
          <a:noFill/>
          <a:ln>
            <a:noFill/>
          </a:ln>
        </p:spPr>
        <p:txBody>
          <a:bodyPr spcFirstLastPara="1" wrap="square" lIns="91425" tIns="45700" rIns="91425" bIns="45700" anchor="t" anchorCtr="0">
            <a:normAutofit/>
          </a:bodyPr>
          <a:lstStyle>
            <a:lvl1pPr marL="609570" lvl="0" indent="-457178" algn="l">
              <a:spcBef>
                <a:spcPts val="480"/>
              </a:spcBef>
              <a:spcAft>
                <a:spcPts val="0"/>
              </a:spcAft>
              <a:buClr>
                <a:schemeClr val="dk1"/>
              </a:buClr>
              <a:buSzPts val="1800"/>
              <a:buChar char="•"/>
              <a:defRPr/>
            </a:lvl1pPr>
            <a:lvl2pPr marL="1219140" lvl="1" indent="-457178" algn="l">
              <a:spcBef>
                <a:spcPts val="480"/>
              </a:spcBef>
              <a:spcAft>
                <a:spcPts val="0"/>
              </a:spcAft>
              <a:buClr>
                <a:schemeClr val="dk1"/>
              </a:buClr>
              <a:buSzPts val="1800"/>
              <a:buChar char="–"/>
              <a:defRPr/>
            </a:lvl2pPr>
            <a:lvl3pPr marL="1828709" lvl="2" indent="-457178" algn="l">
              <a:spcBef>
                <a:spcPts val="480"/>
              </a:spcBef>
              <a:spcAft>
                <a:spcPts val="0"/>
              </a:spcAft>
              <a:buClr>
                <a:schemeClr val="dk1"/>
              </a:buClr>
              <a:buSzPts val="1800"/>
              <a:buChar char="•"/>
              <a:defRPr/>
            </a:lvl3pPr>
            <a:lvl4pPr marL="2438278" lvl="3" indent="-457178" algn="l">
              <a:spcBef>
                <a:spcPts val="480"/>
              </a:spcBef>
              <a:spcAft>
                <a:spcPts val="0"/>
              </a:spcAft>
              <a:buClr>
                <a:schemeClr val="dk1"/>
              </a:buClr>
              <a:buSzPts val="1800"/>
              <a:buChar char="–"/>
              <a:defRPr/>
            </a:lvl4pPr>
            <a:lvl5pPr marL="3047848" lvl="4" indent="-457178" algn="l">
              <a:spcBef>
                <a:spcPts val="480"/>
              </a:spcBef>
              <a:spcAft>
                <a:spcPts val="0"/>
              </a:spcAft>
              <a:buClr>
                <a:schemeClr val="dk1"/>
              </a:buClr>
              <a:buSzPts val="1800"/>
              <a:buChar char="»"/>
              <a:defRPr/>
            </a:lvl5pPr>
            <a:lvl6pPr marL="3657418" lvl="5" indent="-457178" algn="l">
              <a:spcBef>
                <a:spcPts val="480"/>
              </a:spcBef>
              <a:spcAft>
                <a:spcPts val="0"/>
              </a:spcAft>
              <a:buClr>
                <a:schemeClr val="dk1"/>
              </a:buClr>
              <a:buSzPts val="1800"/>
              <a:buChar char="•"/>
              <a:defRPr/>
            </a:lvl6pPr>
            <a:lvl7pPr marL="4266987" lvl="6" indent="-457178" algn="l">
              <a:spcBef>
                <a:spcPts val="480"/>
              </a:spcBef>
              <a:spcAft>
                <a:spcPts val="0"/>
              </a:spcAft>
              <a:buClr>
                <a:schemeClr val="dk1"/>
              </a:buClr>
              <a:buSzPts val="1800"/>
              <a:buChar char="•"/>
              <a:defRPr/>
            </a:lvl7pPr>
            <a:lvl8pPr marL="4876557" lvl="7" indent="-457178" algn="l">
              <a:spcBef>
                <a:spcPts val="480"/>
              </a:spcBef>
              <a:spcAft>
                <a:spcPts val="0"/>
              </a:spcAft>
              <a:buClr>
                <a:schemeClr val="dk1"/>
              </a:buClr>
              <a:buSzPts val="1800"/>
              <a:buChar char="•"/>
              <a:defRPr/>
            </a:lvl8pPr>
            <a:lvl9pPr marL="5486126" lvl="8" indent="-457178" algn="l">
              <a:spcBef>
                <a:spcPts val="480"/>
              </a:spcBef>
              <a:spcAft>
                <a:spcPts val="0"/>
              </a:spcAft>
              <a:buClr>
                <a:schemeClr val="dk1"/>
              </a:buClr>
              <a:buSzPts val="1800"/>
              <a:buChar char="•"/>
              <a:defRPr/>
            </a:lvl9pPr>
          </a:lstStyle>
          <a:p>
            <a:endParaRPr/>
          </a:p>
        </p:txBody>
      </p:sp>
      <p:sp>
        <p:nvSpPr>
          <p:cNvPr id="235" name="Google Shape;235;p91"/>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6" name="Google Shape;236;p91"/>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91"/>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105778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38"/>
        <p:cNvGrpSpPr/>
        <p:nvPr/>
      </p:nvGrpSpPr>
      <p:grpSpPr>
        <a:xfrm>
          <a:off x="0" y="0"/>
          <a:ext cx="0" cy="0"/>
          <a:chOff x="0" y="0"/>
          <a:chExt cx="0" cy="0"/>
        </a:xfrm>
      </p:grpSpPr>
      <p:sp>
        <p:nvSpPr>
          <p:cNvPr id="239" name="Google Shape;239;p92"/>
          <p:cNvSpPr txBox="1">
            <a:spLocks noGrp="1"/>
          </p:cNvSpPr>
          <p:nvPr>
            <p:ph type="title"/>
          </p:nvPr>
        </p:nvSpPr>
        <p:spPr>
          <a:xfrm rot="5400000">
            <a:off x="7285039" y="1828801"/>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0" name="Google Shape;240;p92"/>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609570" lvl="0" indent="-457178" algn="l">
              <a:spcBef>
                <a:spcPts val="480"/>
              </a:spcBef>
              <a:spcAft>
                <a:spcPts val="0"/>
              </a:spcAft>
              <a:buClr>
                <a:schemeClr val="dk1"/>
              </a:buClr>
              <a:buSzPts val="1800"/>
              <a:buChar char="•"/>
              <a:defRPr/>
            </a:lvl1pPr>
            <a:lvl2pPr marL="1219140" lvl="1" indent="-457178" algn="l">
              <a:spcBef>
                <a:spcPts val="480"/>
              </a:spcBef>
              <a:spcAft>
                <a:spcPts val="0"/>
              </a:spcAft>
              <a:buClr>
                <a:schemeClr val="dk1"/>
              </a:buClr>
              <a:buSzPts val="1800"/>
              <a:buChar char="–"/>
              <a:defRPr/>
            </a:lvl2pPr>
            <a:lvl3pPr marL="1828709" lvl="2" indent="-457178" algn="l">
              <a:spcBef>
                <a:spcPts val="480"/>
              </a:spcBef>
              <a:spcAft>
                <a:spcPts val="0"/>
              </a:spcAft>
              <a:buClr>
                <a:schemeClr val="dk1"/>
              </a:buClr>
              <a:buSzPts val="1800"/>
              <a:buChar char="•"/>
              <a:defRPr/>
            </a:lvl3pPr>
            <a:lvl4pPr marL="2438278" lvl="3" indent="-457178" algn="l">
              <a:spcBef>
                <a:spcPts val="480"/>
              </a:spcBef>
              <a:spcAft>
                <a:spcPts val="0"/>
              </a:spcAft>
              <a:buClr>
                <a:schemeClr val="dk1"/>
              </a:buClr>
              <a:buSzPts val="1800"/>
              <a:buChar char="–"/>
              <a:defRPr/>
            </a:lvl4pPr>
            <a:lvl5pPr marL="3047848" lvl="4" indent="-457178" algn="l">
              <a:spcBef>
                <a:spcPts val="480"/>
              </a:spcBef>
              <a:spcAft>
                <a:spcPts val="0"/>
              </a:spcAft>
              <a:buClr>
                <a:schemeClr val="dk1"/>
              </a:buClr>
              <a:buSzPts val="1800"/>
              <a:buChar char="»"/>
              <a:defRPr/>
            </a:lvl5pPr>
            <a:lvl6pPr marL="3657418" lvl="5" indent="-457178" algn="l">
              <a:spcBef>
                <a:spcPts val="480"/>
              </a:spcBef>
              <a:spcAft>
                <a:spcPts val="0"/>
              </a:spcAft>
              <a:buClr>
                <a:schemeClr val="dk1"/>
              </a:buClr>
              <a:buSzPts val="1800"/>
              <a:buChar char="•"/>
              <a:defRPr/>
            </a:lvl6pPr>
            <a:lvl7pPr marL="4266987" lvl="6" indent="-457178" algn="l">
              <a:spcBef>
                <a:spcPts val="480"/>
              </a:spcBef>
              <a:spcAft>
                <a:spcPts val="0"/>
              </a:spcAft>
              <a:buClr>
                <a:schemeClr val="dk1"/>
              </a:buClr>
              <a:buSzPts val="1800"/>
              <a:buChar char="•"/>
              <a:defRPr/>
            </a:lvl7pPr>
            <a:lvl8pPr marL="4876557" lvl="7" indent="-457178" algn="l">
              <a:spcBef>
                <a:spcPts val="480"/>
              </a:spcBef>
              <a:spcAft>
                <a:spcPts val="0"/>
              </a:spcAft>
              <a:buClr>
                <a:schemeClr val="dk1"/>
              </a:buClr>
              <a:buSzPts val="1800"/>
              <a:buChar char="•"/>
              <a:defRPr/>
            </a:lvl8pPr>
            <a:lvl9pPr marL="5486126" lvl="8" indent="-457178" algn="l">
              <a:spcBef>
                <a:spcPts val="480"/>
              </a:spcBef>
              <a:spcAft>
                <a:spcPts val="0"/>
              </a:spcAft>
              <a:buClr>
                <a:schemeClr val="dk1"/>
              </a:buClr>
              <a:buSzPts val="1800"/>
              <a:buChar char="•"/>
              <a:defRPr/>
            </a:lvl9pPr>
          </a:lstStyle>
          <a:p>
            <a:endParaRPr/>
          </a:p>
        </p:txBody>
      </p:sp>
      <p:sp>
        <p:nvSpPr>
          <p:cNvPr id="241" name="Google Shape;241;p92"/>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92"/>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3" name="Google Shape;243;p92"/>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917380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Photo/Chart/Graph White Header">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7C2C3B-39C1-524F-A28F-42E59C5A7921}"/>
              </a:ext>
            </a:extLst>
          </p:cNvPr>
          <p:cNvSpPr>
            <a:spLocks noGrp="1"/>
          </p:cNvSpPr>
          <p:nvPr>
            <p:ph sz="quarter" idx="10" hasCustomPrompt="1"/>
          </p:nvPr>
        </p:nvSpPr>
        <p:spPr>
          <a:xfrm>
            <a:off x="0" y="467361"/>
            <a:ext cx="12192000" cy="6390639"/>
          </a:xfrm>
          <a:prstGeom prst="rect">
            <a:avLst/>
          </a:prstGeom>
        </p:spPr>
        <p:txBody>
          <a:bodyPr/>
          <a:lstStyle>
            <a:lvl1pPr marL="0" indent="0">
              <a:buNone/>
              <a:defRPr/>
            </a:lvl1pPr>
          </a:lstStyle>
          <a:p>
            <a:pPr lvl="0"/>
            <a:r>
              <a:rPr lang="en-US"/>
              <a:t> </a:t>
            </a:r>
          </a:p>
        </p:txBody>
      </p:sp>
      <p:pic>
        <p:nvPicPr>
          <p:cNvPr id="5" name="Picture 4" descr="A close up of a sign&#10;&#10;Description automatically generated">
            <a:extLst>
              <a:ext uri="{FF2B5EF4-FFF2-40B4-BE49-F238E27FC236}">
                <a16:creationId xmlns:a16="http://schemas.microsoft.com/office/drawing/2014/main" id="{929C56EE-F5C3-9F4B-8ECE-41FADAFEBECB}"/>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31708869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5B"/>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6EDA8B1-179A-1843-A6E9-017873C18F45}"/>
              </a:ext>
            </a:extLst>
          </p:cNvPr>
          <p:cNvSpPr/>
          <p:nvPr userDrawn="1"/>
        </p:nvSpPr>
        <p:spPr>
          <a:xfrm>
            <a:off x="0" y="4765041"/>
            <a:ext cx="12192000" cy="2092960"/>
          </a:xfrm>
          <a:prstGeom prst="rect">
            <a:avLst/>
          </a:prstGeom>
          <a:solidFill>
            <a:srgbClr val="007E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1076960"/>
            <a:ext cx="7654835" cy="2941003"/>
          </a:xfrm>
          <a:prstGeom prst="rect">
            <a:avLst/>
          </a:prstGeom>
        </p:spPr>
        <p:txBody>
          <a:bodyPr anchor="b">
            <a:normAutofit/>
          </a:bodyPr>
          <a:lstStyle>
            <a:lvl1pPr algn="l">
              <a:defRPr lang="en-US" sz="6000" smtClean="0">
                <a:solidFill>
                  <a:schemeClr val="bg1"/>
                </a:solidFill>
                <a:effectLst/>
                <a:latin typeface="Georgia" panose="02040502050405020303" pitchFamily="18" charset="0"/>
              </a:defRPr>
            </a:lvl1pPr>
          </a:lstStyle>
          <a:p>
            <a:r>
              <a:rPr lang="en-US"/>
              <a:t>Presentation Title</a:t>
            </a:r>
          </a:p>
        </p:txBody>
      </p:sp>
      <p:sp>
        <p:nvSpPr>
          <p:cNvPr id="3" name="Subtitle 2">
            <a:extLst>
              <a:ext uri="{FF2B5EF4-FFF2-40B4-BE49-F238E27FC236}">
                <a16:creationId xmlns:a16="http://schemas.microsoft.com/office/drawing/2014/main" id="{5DD61C20-A6A1-6F4C-B6E2-BEE27445FB7D}"/>
              </a:ext>
            </a:extLst>
          </p:cNvPr>
          <p:cNvSpPr>
            <a:spLocks noGrp="1"/>
          </p:cNvSpPr>
          <p:nvPr>
            <p:ph type="subTitle" idx="1" hasCustomPrompt="1"/>
          </p:nvPr>
        </p:nvSpPr>
        <p:spPr>
          <a:xfrm>
            <a:off x="503645" y="5044033"/>
            <a:ext cx="7654835" cy="422047"/>
          </a:xfrm>
          <a:prstGeom prst="rect">
            <a:avLst/>
          </a:prstGeom>
        </p:spPr>
        <p:txBody>
          <a:bodyPr anchor="t">
            <a:normAutofit/>
          </a:bodyPr>
          <a:lstStyle>
            <a:lvl1pPr marL="0" indent="0" algn="l">
              <a:buNone/>
              <a:defRPr lang="en-US" sz="2300" b="1"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Full Name</a:t>
            </a:r>
          </a:p>
        </p:txBody>
      </p:sp>
      <p:sp>
        <p:nvSpPr>
          <p:cNvPr id="14" name="Subtitle 2">
            <a:extLst>
              <a:ext uri="{FF2B5EF4-FFF2-40B4-BE49-F238E27FC236}">
                <a16:creationId xmlns:a16="http://schemas.microsoft.com/office/drawing/2014/main" id="{BFA84954-12D9-E046-9722-0C6D198CD414}"/>
              </a:ext>
            </a:extLst>
          </p:cNvPr>
          <p:cNvSpPr txBox="1">
            <a:spLocks/>
          </p:cNvSpPr>
          <p:nvPr userDrawn="1"/>
        </p:nvSpPr>
        <p:spPr>
          <a:xfrm>
            <a:off x="4091510" y="634998"/>
            <a:ext cx="7654835" cy="42204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2200" b="1" kern="1200"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500" b="0">
                <a:solidFill>
                  <a:srgbClr val="00205B"/>
                </a:solidFill>
              </a:rPr>
              <a:t>Event title/location if applicable</a:t>
            </a:r>
          </a:p>
        </p:txBody>
      </p:sp>
      <p:sp>
        <p:nvSpPr>
          <p:cNvPr id="22" name="Text Placeholder 21">
            <a:extLst>
              <a:ext uri="{FF2B5EF4-FFF2-40B4-BE49-F238E27FC236}">
                <a16:creationId xmlns:a16="http://schemas.microsoft.com/office/drawing/2014/main" id="{0AC367EA-F526-B84C-81D7-C1B52EF5C593}"/>
              </a:ext>
            </a:extLst>
          </p:cNvPr>
          <p:cNvSpPr>
            <a:spLocks noGrp="1"/>
          </p:cNvSpPr>
          <p:nvPr>
            <p:ph type="body" sz="quarter" idx="10" hasCustomPrompt="1"/>
          </p:nvPr>
        </p:nvSpPr>
        <p:spPr>
          <a:xfrm>
            <a:off x="503645" y="5505909"/>
            <a:ext cx="7654834" cy="422275"/>
          </a:xfrm>
          <a:prstGeom prst="rect">
            <a:avLst/>
          </a:prstGeom>
        </p:spPr>
        <p:txBody>
          <a:bodyPr anchor="t"/>
          <a:lstStyle>
            <a:lvl1pPr marL="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Title, Department (if applicable)</a:t>
            </a:r>
          </a:p>
        </p:txBody>
      </p:sp>
      <p:sp>
        <p:nvSpPr>
          <p:cNvPr id="8" name="Text Placeholder 7">
            <a:extLst>
              <a:ext uri="{FF2B5EF4-FFF2-40B4-BE49-F238E27FC236}">
                <a16:creationId xmlns:a16="http://schemas.microsoft.com/office/drawing/2014/main" id="{781490E3-C595-D249-9E52-3EEAADE5596A}"/>
              </a:ext>
            </a:extLst>
          </p:cNvPr>
          <p:cNvSpPr>
            <a:spLocks noGrp="1"/>
          </p:cNvSpPr>
          <p:nvPr>
            <p:ph type="body" sz="quarter" idx="11" hasCustomPrompt="1"/>
          </p:nvPr>
        </p:nvSpPr>
        <p:spPr>
          <a:xfrm>
            <a:off x="4955458" y="94977"/>
            <a:ext cx="6843511" cy="330836"/>
          </a:xfrm>
          <a:prstGeom prst="rect">
            <a:avLst/>
          </a:prstGeom>
        </p:spPr>
        <p:txBody>
          <a:bodyPr/>
          <a:lstStyle>
            <a:lvl1pPr marL="0" indent="0" algn="r">
              <a:buNone/>
              <a:defRPr sz="1500" i="0">
                <a:solidFill>
                  <a:srgbClr val="00205B"/>
                </a:solidFill>
                <a:latin typeface="Verdana" panose="020B0604030504040204" pitchFamily="34" charset="0"/>
                <a:ea typeface="Verdana" panose="020B0604030504040204" pitchFamily="34" charset="0"/>
                <a:cs typeface="Verdana" panose="020B0604030504040204" pitchFamily="34"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Business Unit Name or Event title/facility/location</a:t>
            </a:r>
          </a:p>
        </p:txBody>
      </p:sp>
      <p:pic>
        <p:nvPicPr>
          <p:cNvPr id="5" name="Picture 4">
            <a:extLst>
              <a:ext uri="{FF2B5EF4-FFF2-40B4-BE49-F238E27FC236}">
                <a16:creationId xmlns:a16="http://schemas.microsoft.com/office/drawing/2014/main" id="{4289F7EC-486C-D944-8847-B6B1FD8F2D83}"/>
              </a:ext>
            </a:extLst>
          </p:cNvPr>
          <p:cNvPicPr>
            <a:picLocks noChangeAspect="1"/>
          </p:cNvPicPr>
          <p:nvPr userDrawn="1"/>
        </p:nvPicPr>
        <p:blipFill>
          <a:blip r:embed="rId2"/>
          <a:stretch>
            <a:fillRect/>
          </a:stretch>
        </p:blipFill>
        <p:spPr>
          <a:xfrm>
            <a:off x="607162" y="135972"/>
            <a:ext cx="957473" cy="210312"/>
          </a:xfrm>
          <a:prstGeom prst="rect">
            <a:avLst/>
          </a:prstGeom>
        </p:spPr>
      </p:pic>
    </p:spTree>
    <p:extLst>
      <p:ext uri="{BB962C8B-B14F-4D97-AF65-F5344CB8AC3E}">
        <p14:creationId xmlns:p14="http://schemas.microsoft.com/office/powerpoint/2010/main" val="10746064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EDEDE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884446"/>
            <a:ext cx="10627417" cy="1032279"/>
          </a:xfrm>
          <a:prstGeom prst="rect">
            <a:avLst/>
          </a:prstGeom>
        </p:spPr>
        <p:txBody>
          <a:bodyPr anchor="t">
            <a:normAutofit/>
          </a:bodyPr>
          <a:lstStyle>
            <a:lvl1pPr algn="l">
              <a:defRPr lang="en-US" sz="3400" smtClean="0">
                <a:solidFill>
                  <a:srgbClr val="007EB4"/>
                </a:solidFill>
                <a:effectLst/>
                <a:latin typeface="Georgia" panose="02040502050405020303" pitchFamily="18" charset="0"/>
              </a:defRPr>
            </a:lvl1pPr>
          </a:lstStyle>
          <a:p>
            <a:r>
              <a:rPr lang="en-US"/>
              <a:t>Today’s Agenda Title</a:t>
            </a:r>
          </a:p>
        </p:txBody>
      </p:sp>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79C16DA2-C28B-964B-B936-68812D60CDC4}"/>
              </a:ext>
            </a:extLst>
          </p:cNvPr>
          <p:cNvSpPr>
            <a:spLocks noGrp="1"/>
          </p:cNvSpPr>
          <p:nvPr>
            <p:ph type="body" sz="quarter" idx="10"/>
          </p:nvPr>
        </p:nvSpPr>
        <p:spPr>
          <a:xfrm>
            <a:off x="503238" y="2074987"/>
            <a:ext cx="10627417" cy="4510451"/>
          </a:xfrm>
          <a:prstGeom prst="rect">
            <a:avLst/>
          </a:prstGeom>
        </p:spPr>
        <p:txBody>
          <a:bodyPr/>
          <a:lstStyle>
            <a:lvl1pPr marL="457200" indent="-457200">
              <a:buFont typeface="+mj-lt"/>
              <a:buAutoNum type="arabicPeriod"/>
              <a:defRPr sz="23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914400" indent="-457200">
              <a:buFont typeface="+mj-lt"/>
              <a:buAutoNum type="arabicPeriod"/>
              <a:defRPr sz="20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marL="1257300" indent="-342900">
              <a:buFont typeface="+mj-lt"/>
              <a:buAutoNum type="arabicPeriod"/>
              <a:defRPr sz="18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p:txBody>
      </p:sp>
      <p:pic>
        <p:nvPicPr>
          <p:cNvPr id="6" name="Picture 5" descr="A close up of a sign&#10;&#10;Description automatically generated">
            <a:extLst>
              <a:ext uri="{FF2B5EF4-FFF2-40B4-BE49-F238E27FC236}">
                <a16:creationId xmlns:a16="http://schemas.microsoft.com/office/drawing/2014/main" id="{070C1F99-A235-1542-B078-EDC2C85EB6C1}"/>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25306712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007EB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3267159"/>
            <a:ext cx="7654835" cy="2941003"/>
          </a:xfrm>
          <a:prstGeom prst="rect">
            <a:avLst/>
          </a:prstGeom>
        </p:spPr>
        <p:txBody>
          <a:bodyPr anchor="t">
            <a:normAutofit/>
          </a:bodyPr>
          <a:lstStyle>
            <a:lvl1pPr algn="l">
              <a:defRPr lang="en-US" sz="4000" smtClean="0">
                <a:solidFill>
                  <a:schemeClr val="bg1"/>
                </a:solidFill>
                <a:effectLst/>
                <a:latin typeface="Georgia" panose="02040502050405020303" pitchFamily="18" charset="0"/>
              </a:defRPr>
            </a:lvl1pPr>
          </a:lstStyle>
          <a:p>
            <a:r>
              <a:rPr lang="en-US"/>
              <a:t>Section Title</a:t>
            </a:r>
          </a:p>
        </p:txBody>
      </p:sp>
      <p:sp>
        <p:nvSpPr>
          <p:cNvPr id="3" name="Subtitle 2">
            <a:extLst>
              <a:ext uri="{FF2B5EF4-FFF2-40B4-BE49-F238E27FC236}">
                <a16:creationId xmlns:a16="http://schemas.microsoft.com/office/drawing/2014/main" id="{5DD61C20-A6A1-6F4C-B6E2-BEE27445FB7D}"/>
              </a:ext>
            </a:extLst>
          </p:cNvPr>
          <p:cNvSpPr>
            <a:spLocks noGrp="1"/>
          </p:cNvSpPr>
          <p:nvPr>
            <p:ph type="subTitle" idx="1" hasCustomPrompt="1"/>
          </p:nvPr>
        </p:nvSpPr>
        <p:spPr>
          <a:xfrm>
            <a:off x="503645" y="2346578"/>
            <a:ext cx="7654835" cy="422047"/>
          </a:xfrm>
          <a:prstGeom prst="rect">
            <a:avLst/>
          </a:prstGeom>
        </p:spPr>
        <p:txBody>
          <a:bodyPr anchor="t">
            <a:normAutofit/>
          </a:bodyPr>
          <a:lstStyle>
            <a:lvl1pPr marL="0" indent="0" algn="l">
              <a:buNone/>
              <a:defRPr lang="en-US" sz="1800" b="0"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PART 1</a:t>
            </a:r>
          </a:p>
        </p:txBody>
      </p:sp>
      <p:pic>
        <p:nvPicPr>
          <p:cNvPr id="6" name="Picture 5" descr="A close up of a sign&#10;&#10;Description automatically generated">
            <a:extLst>
              <a:ext uri="{FF2B5EF4-FFF2-40B4-BE49-F238E27FC236}">
                <a16:creationId xmlns:a16="http://schemas.microsoft.com/office/drawing/2014/main" id="{9DCBEF36-4550-A74F-BCDB-53E67324E3EB}"/>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29446898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ull Frame Photo, Question or Statement">
    <p:bg>
      <p:bgPr>
        <a:solidFill>
          <a:srgbClr val="63666A"/>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FF10652C-6B8C-9E46-B805-CABAE028D9A4}"/>
              </a:ext>
            </a:extLst>
          </p:cNvPr>
          <p:cNvSpPr>
            <a:spLocks noGrp="1"/>
          </p:cNvSpPr>
          <p:nvPr>
            <p:ph type="pic" sz="quarter" idx="10" hasCustomPrompt="1"/>
          </p:nvPr>
        </p:nvSpPr>
        <p:spPr>
          <a:xfrm>
            <a:off x="0" y="467361"/>
            <a:ext cx="12192000" cy="6390639"/>
          </a:xfrm>
          <a:prstGeom prst="rect">
            <a:avLst/>
          </a:prstGeom>
        </p:spPr>
        <p:txBody>
          <a:bodyPr/>
          <a:lstStyle>
            <a:lvl1pPr marL="0" indent="0">
              <a:buNone/>
              <a:defRPr/>
            </a:lvl1pPr>
          </a:lstStyle>
          <a:p>
            <a:r>
              <a:rPr lang="en-US"/>
              <a:t> </a:t>
            </a:r>
          </a:p>
        </p:txBody>
      </p:sp>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989952"/>
            <a:ext cx="5592355" cy="2941003"/>
          </a:xfrm>
          <a:prstGeom prst="rect">
            <a:avLst/>
          </a:prstGeom>
        </p:spPr>
        <p:txBody>
          <a:bodyPr anchor="t">
            <a:normAutofit/>
          </a:bodyPr>
          <a:lstStyle>
            <a:lvl1pPr algn="l">
              <a:defRPr lang="en-US" sz="3200" smtClean="0">
                <a:solidFill>
                  <a:schemeClr val="bg1"/>
                </a:solidFill>
                <a:effectLst/>
                <a:latin typeface="Georgia" panose="02040502050405020303" pitchFamily="18" charset="0"/>
              </a:defRPr>
            </a:lvl1pPr>
          </a:lstStyle>
          <a:p>
            <a:r>
              <a:rPr lang="en-US"/>
              <a:t>Question, Statement, or Main Point.</a:t>
            </a:r>
            <a:br>
              <a:rPr lang="en-US"/>
            </a:br>
            <a:br>
              <a:rPr lang="en-US"/>
            </a:br>
            <a:r>
              <a:rPr lang="en-US"/>
              <a:t>(Accompanied by a full frame photo or this color background)</a:t>
            </a:r>
          </a:p>
        </p:txBody>
      </p:sp>
      <p:pic>
        <p:nvPicPr>
          <p:cNvPr id="6" name="Picture 5" descr="A close up of a sign&#10;&#10;Description automatically generated">
            <a:extLst>
              <a:ext uri="{FF2B5EF4-FFF2-40B4-BE49-F238E27FC236}">
                <a16:creationId xmlns:a16="http://schemas.microsoft.com/office/drawing/2014/main" id="{F6641EC1-881D-DA4C-ACAD-27FF6DBFB1F1}"/>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32207250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00A7B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1591408"/>
            <a:ext cx="8350209" cy="2984671"/>
          </a:xfrm>
          <a:prstGeom prst="rect">
            <a:avLst/>
          </a:prstGeom>
        </p:spPr>
        <p:txBody>
          <a:bodyPr anchor="t">
            <a:normAutofit/>
          </a:bodyPr>
          <a:lstStyle>
            <a:lvl1pPr algn="l">
              <a:defRPr lang="en-US" sz="3400" smtClean="0">
                <a:solidFill>
                  <a:schemeClr val="bg1"/>
                </a:solidFill>
                <a:effectLst/>
                <a:latin typeface="Georgia" panose="02040502050405020303" pitchFamily="18" charset="0"/>
              </a:defRPr>
            </a:lvl1pPr>
          </a:lstStyle>
          <a:p>
            <a:r>
              <a:rPr lang="en-US"/>
              <a:t>Quote.</a:t>
            </a:r>
          </a:p>
        </p:txBody>
      </p:sp>
      <p:sp>
        <p:nvSpPr>
          <p:cNvPr id="3" name="Subtitle 2">
            <a:extLst>
              <a:ext uri="{FF2B5EF4-FFF2-40B4-BE49-F238E27FC236}">
                <a16:creationId xmlns:a16="http://schemas.microsoft.com/office/drawing/2014/main" id="{5DD61C20-A6A1-6F4C-B6E2-BEE27445FB7D}"/>
              </a:ext>
            </a:extLst>
          </p:cNvPr>
          <p:cNvSpPr>
            <a:spLocks noGrp="1"/>
          </p:cNvSpPr>
          <p:nvPr>
            <p:ph type="subTitle" idx="1" hasCustomPrompt="1"/>
          </p:nvPr>
        </p:nvSpPr>
        <p:spPr>
          <a:xfrm>
            <a:off x="503645" y="5458608"/>
            <a:ext cx="8350209" cy="422047"/>
          </a:xfrm>
          <a:prstGeom prst="rect">
            <a:avLst/>
          </a:prstGeom>
        </p:spPr>
        <p:txBody>
          <a:bodyPr anchor="t">
            <a:normAutofit/>
          </a:bodyPr>
          <a:lstStyle>
            <a:lvl1pPr marL="0" indent="0" algn="l">
              <a:buNone/>
              <a:defRPr lang="en-US" sz="2000" b="1"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Full Name</a:t>
            </a:r>
          </a:p>
        </p:txBody>
      </p:sp>
      <p:sp>
        <p:nvSpPr>
          <p:cNvPr id="6" name="Title 1">
            <a:extLst>
              <a:ext uri="{FF2B5EF4-FFF2-40B4-BE49-F238E27FC236}">
                <a16:creationId xmlns:a16="http://schemas.microsoft.com/office/drawing/2014/main" id="{0557C8D2-0D91-2249-869D-C7E51BCC003C}"/>
              </a:ext>
            </a:extLst>
          </p:cNvPr>
          <p:cNvSpPr txBox="1">
            <a:spLocks/>
          </p:cNvSpPr>
          <p:nvPr userDrawn="1"/>
        </p:nvSpPr>
        <p:spPr>
          <a:xfrm>
            <a:off x="468477" y="759146"/>
            <a:ext cx="7654835" cy="841055"/>
          </a:xfrm>
          <a:prstGeom prst="rect">
            <a:avLst/>
          </a:prstGeom>
        </p:spPr>
        <p:txBody>
          <a:bodyPr anchor="t">
            <a:noAutofit/>
          </a:bodyPr>
          <a:lstStyle>
            <a:lvl1pPr algn="l" defTabSz="914400" rtl="0" eaLnBrk="1" latinLnBrk="0" hangingPunct="1">
              <a:lnSpc>
                <a:spcPct val="90000"/>
              </a:lnSpc>
              <a:spcBef>
                <a:spcPct val="0"/>
              </a:spcBef>
              <a:buNone/>
              <a:defRPr lang="en-US" sz="3800" kern="1200" smtClean="0">
                <a:solidFill>
                  <a:schemeClr val="bg1"/>
                </a:solidFill>
                <a:effectLst/>
                <a:latin typeface="Georgia" panose="02040502050405020303" pitchFamily="18" charset="0"/>
                <a:ea typeface="+mj-ea"/>
                <a:cs typeface="+mj-cs"/>
              </a:defRPr>
            </a:lvl1pPr>
          </a:lstStyle>
          <a:p>
            <a:r>
              <a:rPr lang="en-US" sz="14000">
                <a:solidFill>
                  <a:schemeClr val="bg1">
                    <a:alpha val="35000"/>
                  </a:schemeClr>
                </a:solidFill>
              </a:rPr>
              <a:t>“</a:t>
            </a:r>
          </a:p>
        </p:txBody>
      </p:sp>
      <p:sp>
        <p:nvSpPr>
          <p:cNvPr id="7" name="Title 1">
            <a:extLst>
              <a:ext uri="{FF2B5EF4-FFF2-40B4-BE49-F238E27FC236}">
                <a16:creationId xmlns:a16="http://schemas.microsoft.com/office/drawing/2014/main" id="{82FEAC9B-71AC-1844-A3E9-400FCBB17360}"/>
              </a:ext>
            </a:extLst>
          </p:cNvPr>
          <p:cNvSpPr txBox="1">
            <a:spLocks/>
          </p:cNvSpPr>
          <p:nvPr userDrawn="1"/>
        </p:nvSpPr>
        <p:spPr>
          <a:xfrm>
            <a:off x="468477" y="4355199"/>
            <a:ext cx="7654835" cy="841055"/>
          </a:xfrm>
          <a:prstGeom prst="rect">
            <a:avLst/>
          </a:prstGeom>
        </p:spPr>
        <p:txBody>
          <a:bodyPr anchor="t">
            <a:noAutofit/>
          </a:bodyPr>
          <a:lstStyle>
            <a:lvl1pPr algn="l" defTabSz="914400" rtl="0" eaLnBrk="1" latinLnBrk="0" hangingPunct="1">
              <a:lnSpc>
                <a:spcPct val="90000"/>
              </a:lnSpc>
              <a:spcBef>
                <a:spcPct val="0"/>
              </a:spcBef>
              <a:buNone/>
              <a:defRPr lang="en-US" sz="3800" kern="1200" smtClean="0">
                <a:solidFill>
                  <a:schemeClr val="bg1"/>
                </a:solidFill>
                <a:effectLst/>
                <a:latin typeface="Georgia" panose="02040502050405020303" pitchFamily="18" charset="0"/>
                <a:ea typeface="+mj-ea"/>
                <a:cs typeface="+mj-cs"/>
              </a:defRPr>
            </a:lvl1pPr>
          </a:lstStyle>
          <a:p>
            <a:r>
              <a:rPr lang="en-US" sz="14000">
                <a:solidFill>
                  <a:schemeClr val="bg1">
                    <a:alpha val="35000"/>
                  </a:schemeClr>
                </a:solidFill>
              </a:rPr>
              <a:t>”</a:t>
            </a:r>
          </a:p>
        </p:txBody>
      </p:sp>
      <p:sp>
        <p:nvSpPr>
          <p:cNvPr id="5" name="Text Placeholder 4">
            <a:extLst>
              <a:ext uri="{FF2B5EF4-FFF2-40B4-BE49-F238E27FC236}">
                <a16:creationId xmlns:a16="http://schemas.microsoft.com/office/drawing/2014/main" id="{5F8BFBB2-5873-504A-A7EE-E9A60BF51A84}"/>
              </a:ext>
            </a:extLst>
          </p:cNvPr>
          <p:cNvSpPr>
            <a:spLocks noGrp="1"/>
          </p:cNvSpPr>
          <p:nvPr>
            <p:ph type="body" sz="quarter" idx="10" hasCustomPrompt="1"/>
          </p:nvPr>
        </p:nvSpPr>
        <p:spPr>
          <a:xfrm>
            <a:off x="503238" y="5892287"/>
            <a:ext cx="8350307" cy="398463"/>
          </a:xfrm>
          <a:prstGeom prst="rect">
            <a:avLst/>
          </a:prstGeom>
        </p:spPr>
        <p:txBody>
          <a:bodyPr/>
          <a:lstStyle>
            <a:lvl1pPr marL="0" indent="0">
              <a:buNone/>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20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Occupation/Attribution</a:t>
            </a:r>
          </a:p>
        </p:txBody>
      </p:sp>
      <p:pic>
        <p:nvPicPr>
          <p:cNvPr id="9" name="Picture 8" descr="A close up of a sign&#10;&#10;Description automatically generated">
            <a:extLst>
              <a:ext uri="{FF2B5EF4-FFF2-40B4-BE49-F238E27FC236}">
                <a16:creationId xmlns:a16="http://schemas.microsoft.com/office/drawing/2014/main" id="{A46DA49D-A067-EE46-8D1F-9E00BE12FE19}"/>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27562898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884446"/>
            <a:ext cx="10627417" cy="1032279"/>
          </a:xfrm>
          <a:prstGeom prst="rect">
            <a:avLst/>
          </a:prstGeom>
        </p:spPr>
        <p:txBody>
          <a:bodyPr anchor="t">
            <a:normAutofit/>
          </a:bodyPr>
          <a:lstStyle>
            <a:lvl1pPr algn="l">
              <a:defRPr lang="en-US" sz="3400" smtClean="0">
                <a:solidFill>
                  <a:srgbClr val="007EB4"/>
                </a:solidFill>
                <a:effectLst/>
                <a:latin typeface="Georgia" panose="02040502050405020303" pitchFamily="18" charset="0"/>
              </a:defRPr>
            </a:lvl1pPr>
          </a:lstStyle>
          <a:p>
            <a:r>
              <a:rPr lang="en-US"/>
              <a:t>Slide Title</a:t>
            </a:r>
          </a:p>
        </p:txBody>
      </p:sp>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rgbClr val="EDE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79C16DA2-C28B-964B-B936-68812D60CDC4}"/>
              </a:ext>
            </a:extLst>
          </p:cNvPr>
          <p:cNvSpPr>
            <a:spLocks noGrp="1"/>
          </p:cNvSpPr>
          <p:nvPr>
            <p:ph type="body" sz="quarter" idx="10"/>
          </p:nvPr>
        </p:nvSpPr>
        <p:spPr>
          <a:xfrm>
            <a:off x="503238" y="2074987"/>
            <a:ext cx="10627417" cy="4510451"/>
          </a:xfrm>
          <a:prstGeom prst="rect">
            <a:avLst/>
          </a:prstGeom>
        </p:spPr>
        <p:txBody>
          <a:bodyPr/>
          <a:lstStyle>
            <a:lvl1pPr>
              <a:defRPr sz="23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a:defRPr sz="20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8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close up of a sign&#10;&#10;Description automatically generated">
            <a:extLst>
              <a:ext uri="{FF2B5EF4-FFF2-40B4-BE49-F238E27FC236}">
                <a16:creationId xmlns:a16="http://schemas.microsoft.com/office/drawing/2014/main" id="{47567614-8A29-CE49-BC0E-728FB75AAF5B}"/>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42312980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Intensiv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6" y="884446"/>
            <a:ext cx="3621430" cy="1032279"/>
          </a:xfrm>
          <a:prstGeom prst="rect">
            <a:avLst/>
          </a:prstGeom>
        </p:spPr>
        <p:txBody>
          <a:bodyPr anchor="t">
            <a:normAutofit/>
          </a:bodyPr>
          <a:lstStyle>
            <a:lvl1pPr algn="l">
              <a:defRPr lang="en-US" sz="3400" smtClean="0">
                <a:solidFill>
                  <a:srgbClr val="007EB4"/>
                </a:solidFill>
                <a:effectLst/>
                <a:latin typeface="Georgia" panose="02040502050405020303" pitchFamily="18" charset="0"/>
              </a:defRPr>
            </a:lvl1pPr>
          </a:lstStyle>
          <a:p>
            <a:r>
              <a:rPr lang="en-US"/>
              <a:t>Slide Title</a:t>
            </a:r>
          </a:p>
        </p:txBody>
      </p:sp>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rgbClr val="EDE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79C16DA2-C28B-964B-B936-68812D60CDC4}"/>
              </a:ext>
            </a:extLst>
          </p:cNvPr>
          <p:cNvSpPr>
            <a:spLocks noGrp="1"/>
          </p:cNvSpPr>
          <p:nvPr>
            <p:ph type="body" sz="quarter" idx="10" hasCustomPrompt="1"/>
          </p:nvPr>
        </p:nvSpPr>
        <p:spPr>
          <a:xfrm>
            <a:off x="503239" y="2074987"/>
            <a:ext cx="3621430" cy="4510451"/>
          </a:xfrm>
          <a:prstGeom prst="rect">
            <a:avLst/>
          </a:prstGeom>
        </p:spPr>
        <p:txBody>
          <a:bodyPr/>
          <a:lstStyle>
            <a:lvl1pPr marL="0" indent="0">
              <a:buNone/>
              <a:defRPr sz="21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Slide Description</a:t>
            </a:r>
          </a:p>
        </p:txBody>
      </p:sp>
      <p:sp>
        <p:nvSpPr>
          <p:cNvPr id="6" name="Text Placeholder 4">
            <a:extLst>
              <a:ext uri="{FF2B5EF4-FFF2-40B4-BE49-F238E27FC236}">
                <a16:creationId xmlns:a16="http://schemas.microsoft.com/office/drawing/2014/main" id="{0A616B52-5374-8B46-B7D2-FC5C59EF480E}"/>
              </a:ext>
            </a:extLst>
          </p:cNvPr>
          <p:cNvSpPr>
            <a:spLocks noGrp="1"/>
          </p:cNvSpPr>
          <p:nvPr>
            <p:ph type="body" sz="quarter" idx="11"/>
          </p:nvPr>
        </p:nvSpPr>
        <p:spPr>
          <a:xfrm>
            <a:off x="4483180" y="884447"/>
            <a:ext cx="7205173" cy="5700992"/>
          </a:xfrm>
          <a:prstGeom prst="rect">
            <a:avLst/>
          </a:prstGeom>
        </p:spPr>
        <p:txBody>
          <a:bodyPr/>
          <a:lstStyle>
            <a:lvl1pPr>
              <a:defRPr sz="23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a:defRPr sz="20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8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close up of a sign&#10;&#10;Description automatically generated">
            <a:extLst>
              <a:ext uri="{FF2B5EF4-FFF2-40B4-BE49-F238E27FC236}">
                <a16:creationId xmlns:a16="http://schemas.microsoft.com/office/drawing/2014/main" id="{9640CA47-67D6-AF4D-9C1A-E3694C912635}"/>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33171456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hoto/Chart/Graph with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6" y="884446"/>
            <a:ext cx="4024800" cy="1032279"/>
          </a:xfrm>
          <a:prstGeom prst="rect">
            <a:avLst/>
          </a:prstGeom>
        </p:spPr>
        <p:txBody>
          <a:bodyPr anchor="t">
            <a:normAutofit/>
          </a:bodyPr>
          <a:lstStyle>
            <a:lvl1pPr algn="l">
              <a:defRPr lang="en-US" sz="3400" smtClean="0">
                <a:solidFill>
                  <a:srgbClr val="007EB4"/>
                </a:solidFill>
                <a:effectLst/>
                <a:latin typeface="Georgia" panose="02040502050405020303" pitchFamily="18" charset="0"/>
              </a:defRPr>
            </a:lvl1pPr>
          </a:lstStyle>
          <a:p>
            <a:r>
              <a:rPr lang="en-US"/>
              <a:t>Slide/Chart Title</a:t>
            </a:r>
          </a:p>
        </p:txBody>
      </p:sp>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rgbClr val="EDE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79C16DA2-C28B-964B-B936-68812D60CDC4}"/>
              </a:ext>
            </a:extLst>
          </p:cNvPr>
          <p:cNvSpPr>
            <a:spLocks noGrp="1"/>
          </p:cNvSpPr>
          <p:nvPr>
            <p:ph type="body" sz="quarter" idx="10"/>
          </p:nvPr>
        </p:nvSpPr>
        <p:spPr>
          <a:xfrm>
            <a:off x="503239" y="2074988"/>
            <a:ext cx="4024800" cy="4431068"/>
          </a:xfrm>
          <a:prstGeom prst="rect">
            <a:avLst/>
          </a:prstGeom>
        </p:spPr>
        <p:txBody>
          <a:bodyPr/>
          <a:lstStyle>
            <a:lvl1pPr>
              <a:defRPr sz="21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a:defRPr sz="19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7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p:txBody>
      </p:sp>
      <p:sp>
        <p:nvSpPr>
          <p:cNvPr id="10" name="Content Placeholder 9">
            <a:extLst>
              <a:ext uri="{FF2B5EF4-FFF2-40B4-BE49-F238E27FC236}">
                <a16:creationId xmlns:a16="http://schemas.microsoft.com/office/drawing/2014/main" id="{FF23D947-3380-1746-BDC9-09B8575E8D27}"/>
              </a:ext>
            </a:extLst>
          </p:cNvPr>
          <p:cNvSpPr>
            <a:spLocks noGrp="1"/>
          </p:cNvSpPr>
          <p:nvPr>
            <p:ph sz="quarter" idx="11" hasCustomPrompt="1"/>
          </p:nvPr>
        </p:nvSpPr>
        <p:spPr>
          <a:xfrm>
            <a:off x="5061526" y="467361"/>
            <a:ext cx="7130473" cy="6390638"/>
          </a:xfrm>
          <a:prstGeom prst="rect">
            <a:avLst/>
          </a:prstGeom>
        </p:spPr>
        <p:txBody>
          <a:bodyPr/>
          <a:lstStyle>
            <a:lvl1pPr marL="0" indent="0">
              <a:buNone/>
              <a:defRPr/>
            </a:lvl1pPr>
          </a:lstStyle>
          <a:p>
            <a:pPr lvl="0"/>
            <a:r>
              <a:rPr lang="en-US"/>
              <a:t> </a:t>
            </a:r>
          </a:p>
        </p:txBody>
      </p:sp>
      <p:pic>
        <p:nvPicPr>
          <p:cNvPr id="7" name="Picture 6" descr="A close up of a sign&#10;&#10;Description automatically generated">
            <a:extLst>
              <a:ext uri="{FF2B5EF4-FFF2-40B4-BE49-F238E27FC236}">
                <a16:creationId xmlns:a16="http://schemas.microsoft.com/office/drawing/2014/main" id="{91F95A3E-56D7-7541-95CD-9904A9AFBD37}"/>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43923636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hoto/Chart/Graph Grey Header">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57994A-1335-0F42-A4A0-9909A813F423}"/>
              </a:ext>
            </a:extLst>
          </p:cNvPr>
          <p:cNvSpPr/>
          <p:nvPr userDrawn="1"/>
        </p:nvSpPr>
        <p:spPr>
          <a:xfrm>
            <a:off x="0" y="1"/>
            <a:ext cx="12192000" cy="467360"/>
          </a:xfrm>
          <a:prstGeom prst="rect">
            <a:avLst/>
          </a:prstGeom>
          <a:solidFill>
            <a:srgbClr val="EDE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7C2C3B-39C1-524F-A28F-42E59C5A7921}"/>
              </a:ext>
            </a:extLst>
          </p:cNvPr>
          <p:cNvSpPr>
            <a:spLocks noGrp="1"/>
          </p:cNvSpPr>
          <p:nvPr>
            <p:ph sz="quarter" idx="10" hasCustomPrompt="1"/>
          </p:nvPr>
        </p:nvSpPr>
        <p:spPr>
          <a:xfrm>
            <a:off x="0" y="467361"/>
            <a:ext cx="12192000" cy="6390639"/>
          </a:xfrm>
          <a:prstGeom prst="rect">
            <a:avLst/>
          </a:prstGeom>
        </p:spPr>
        <p:txBody>
          <a:bodyPr/>
          <a:lstStyle>
            <a:lvl1pPr marL="0" indent="0">
              <a:buNone/>
              <a:defRPr/>
            </a:lvl1pPr>
          </a:lstStyle>
          <a:p>
            <a:pPr lvl="0"/>
            <a:r>
              <a:rPr lang="en-US"/>
              <a:t> </a:t>
            </a:r>
          </a:p>
        </p:txBody>
      </p:sp>
      <p:pic>
        <p:nvPicPr>
          <p:cNvPr id="6" name="Picture 5" descr="A close up of a sign&#10;&#10;Description automatically generated">
            <a:extLst>
              <a:ext uri="{FF2B5EF4-FFF2-40B4-BE49-F238E27FC236}">
                <a16:creationId xmlns:a16="http://schemas.microsoft.com/office/drawing/2014/main" id="{D9FC0F36-DC0B-0B4E-8420-B31D8E9CA175}"/>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3366531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 Data Points/Boxes">
    <p:bg>
      <p:bgPr>
        <a:solidFill>
          <a:srgbClr val="EDEDEE"/>
        </a:solidFill>
        <a:effectLst/>
      </p:bgPr>
    </p:bg>
    <p:spTree>
      <p:nvGrpSpPr>
        <p:cNvPr id="1" name=""/>
        <p:cNvGrpSpPr/>
        <p:nvPr/>
      </p:nvGrpSpPr>
      <p:grpSpPr>
        <a:xfrm>
          <a:off x="0" y="0"/>
          <a:ext cx="0" cy="0"/>
          <a:chOff x="0" y="0"/>
          <a:chExt cx="0" cy="0"/>
        </a:xfrm>
      </p:grpSpPr>
      <p:sp>
        <p:nvSpPr>
          <p:cNvPr id="3" name="Rectangle 2"/>
          <p:cNvSpPr/>
          <p:nvPr userDrawn="1"/>
        </p:nvSpPr>
        <p:spPr>
          <a:xfrm>
            <a:off x="335756" y="1797996"/>
            <a:ext cx="3616325" cy="3505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91440" rIns="228600" bIns="182880" rtlCol="0" anchor="t" anchorCtr="0"/>
          <a:lstStyle/>
          <a:p>
            <a:pPr algn="ctr"/>
            <a:endParaRPr lang="en-US" sz="2800">
              <a:solidFill>
                <a:srgbClr val="75787B"/>
              </a:solidFill>
              <a:latin typeface="Arial" charset="0"/>
              <a:ea typeface="Arial" charset="0"/>
              <a:cs typeface="Arial" charset="0"/>
            </a:endParaRPr>
          </a:p>
        </p:txBody>
      </p:sp>
      <p:sp>
        <p:nvSpPr>
          <p:cNvPr id="4" name="Rectangle 3"/>
          <p:cNvSpPr/>
          <p:nvPr userDrawn="1"/>
        </p:nvSpPr>
        <p:spPr>
          <a:xfrm>
            <a:off x="4287837" y="1797996"/>
            <a:ext cx="3616325" cy="3505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91440" rIns="228600" bIns="182880" rtlCol="0" anchor="t" anchorCtr="0"/>
          <a:lstStyle/>
          <a:p>
            <a:pPr algn="ctr"/>
            <a:endParaRPr lang="en-US" sz="2800">
              <a:solidFill>
                <a:srgbClr val="75787B"/>
              </a:solidFill>
              <a:latin typeface="Arial" charset="0"/>
              <a:ea typeface="Arial" charset="0"/>
              <a:cs typeface="Arial" charset="0"/>
            </a:endParaRPr>
          </a:p>
        </p:txBody>
      </p:sp>
      <p:sp>
        <p:nvSpPr>
          <p:cNvPr id="5" name="Rectangle 4"/>
          <p:cNvSpPr/>
          <p:nvPr userDrawn="1"/>
        </p:nvSpPr>
        <p:spPr>
          <a:xfrm>
            <a:off x="8239918" y="1797996"/>
            <a:ext cx="3616325" cy="3505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91440" rIns="228600" bIns="182880" rtlCol="0" anchor="t" anchorCtr="0"/>
          <a:lstStyle/>
          <a:p>
            <a:pPr algn="ctr"/>
            <a:endParaRPr lang="en-US" sz="2800">
              <a:solidFill>
                <a:srgbClr val="75787B"/>
              </a:solidFill>
              <a:latin typeface="Arial" charset="0"/>
              <a:ea typeface="Arial" charset="0"/>
              <a:cs typeface="Arial" charset="0"/>
            </a:endParaRPr>
          </a:p>
        </p:txBody>
      </p:sp>
      <p:sp>
        <p:nvSpPr>
          <p:cNvPr id="12" name="Rectangle 11">
            <a:extLst>
              <a:ext uri="{FF2B5EF4-FFF2-40B4-BE49-F238E27FC236}">
                <a16:creationId xmlns:a16="http://schemas.microsoft.com/office/drawing/2014/main" id="{D64FE42B-84A1-344D-897B-5C158616BE25}"/>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4">
            <a:extLst>
              <a:ext uri="{FF2B5EF4-FFF2-40B4-BE49-F238E27FC236}">
                <a16:creationId xmlns:a16="http://schemas.microsoft.com/office/drawing/2014/main" id="{C7B80284-3D1C-994B-BF5A-0F4C15FA0D16}"/>
              </a:ext>
            </a:extLst>
          </p:cNvPr>
          <p:cNvSpPr>
            <a:spLocks noGrp="1"/>
          </p:cNvSpPr>
          <p:nvPr>
            <p:ph type="body" sz="quarter" idx="10" hasCustomPrompt="1"/>
          </p:nvPr>
        </p:nvSpPr>
        <p:spPr>
          <a:xfrm>
            <a:off x="580103" y="2988538"/>
            <a:ext cx="3127224" cy="2049598"/>
          </a:xfrm>
          <a:prstGeom prst="rect">
            <a:avLst/>
          </a:prstGeom>
        </p:spPr>
        <p:txBody>
          <a:bodyPr/>
          <a:lstStyle>
            <a:lvl1pPr marL="0" indent="0">
              <a:buNone/>
              <a:defRPr sz="24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19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7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Description of figure</a:t>
            </a:r>
          </a:p>
        </p:txBody>
      </p:sp>
      <p:sp>
        <p:nvSpPr>
          <p:cNvPr id="25" name="Text Placeholder 4">
            <a:extLst>
              <a:ext uri="{FF2B5EF4-FFF2-40B4-BE49-F238E27FC236}">
                <a16:creationId xmlns:a16="http://schemas.microsoft.com/office/drawing/2014/main" id="{438C4E60-8BD1-0F4C-8EB0-F3BD79685240}"/>
              </a:ext>
            </a:extLst>
          </p:cNvPr>
          <p:cNvSpPr>
            <a:spLocks noGrp="1"/>
          </p:cNvSpPr>
          <p:nvPr>
            <p:ph type="body" sz="quarter" idx="11" hasCustomPrompt="1"/>
          </p:nvPr>
        </p:nvSpPr>
        <p:spPr>
          <a:xfrm>
            <a:off x="4531981" y="2988538"/>
            <a:ext cx="3127224" cy="2049598"/>
          </a:xfrm>
          <a:prstGeom prst="rect">
            <a:avLst/>
          </a:prstGeom>
        </p:spPr>
        <p:txBody>
          <a:bodyPr/>
          <a:lstStyle>
            <a:lvl1pPr marL="0" indent="0">
              <a:buNone/>
              <a:defRPr sz="24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19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7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Description of figure</a:t>
            </a:r>
          </a:p>
        </p:txBody>
      </p:sp>
      <p:sp>
        <p:nvSpPr>
          <p:cNvPr id="13" name="Text Placeholder 4">
            <a:extLst>
              <a:ext uri="{FF2B5EF4-FFF2-40B4-BE49-F238E27FC236}">
                <a16:creationId xmlns:a16="http://schemas.microsoft.com/office/drawing/2014/main" id="{108B9942-2142-6E4E-BEFB-6635DC01A6DC}"/>
              </a:ext>
            </a:extLst>
          </p:cNvPr>
          <p:cNvSpPr>
            <a:spLocks noGrp="1"/>
          </p:cNvSpPr>
          <p:nvPr>
            <p:ph type="body" sz="quarter" idx="12" hasCustomPrompt="1"/>
          </p:nvPr>
        </p:nvSpPr>
        <p:spPr>
          <a:xfrm>
            <a:off x="8484673" y="2988538"/>
            <a:ext cx="3127224" cy="2049598"/>
          </a:xfrm>
          <a:prstGeom prst="rect">
            <a:avLst/>
          </a:prstGeom>
        </p:spPr>
        <p:txBody>
          <a:bodyPr/>
          <a:lstStyle>
            <a:lvl1pPr marL="0" indent="0">
              <a:buNone/>
              <a:defRPr sz="24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19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7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Description of figure</a:t>
            </a:r>
          </a:p>
        </p:txBody>
      </p:sp>
      <p:sp>
        <p:nvSpPr>
          <p:cNvPr id="8" name="Text Placeholder 7">
            <a:extLst>
              <a:ext uri="{FF2B5EF4-FFF2-40B4-BE49-F238E27FC236}">
                <a16:creationId xmlns:a16="http://schemas.microsoft.com/office/drawing/2014/main" id="{B6022152-6B60-564B-BE60-22D66666C861}"/>
              </a:ext>
            </a:extLst>
          </p:cNvPr>
          <p:cNvSpPr>
            <a:spLocks noGrp="1"/>
          </p:cNvSpPr>
          <p:nvPr>
            <p:ph type="body" sz="quarter" idx="13" hasCustomPrompt="1"/>
          </p:nvPr>
        </p:nvSpPr>
        <p:spPr>
          <a:xfrm>
            <a:off x="579438" y="2032947"/>
            <a:ext cx="3127375" cy="894436"/>
          </a:xfrm>
          <a:prstGeom prst="rect">
            <a:avLst/>
          </a:prstGeom>
        </p:spPr>
        <p:txBody>
          <a:bodyPr/>
          <a:lstStyle>
            <a:lvl1pPr marL="0" indent="0">
              <a:buNone/>
              <a:defRPr sz="4500">
                <a:solidFill>
                  <a:srgbClr val="007EB4"/>
                </a:solidFill>
                <a:latin typeface="Georgia" panose="02040502050405020303" pitchFamily="18" charset="0"/>
              </a:defRPr>
            </a:lvl1pPr>
            <a:lvl2pPr marL="457200" indent="0">
              <a:buNone/>
              <a:defRPr sz="4500">
                <a:solidFill>
                  <a:srgbClr val="007EB4"/>
                </a:solidFill>
                <a:latin typeface="Georgia" panose="02040502050405020303" pitchFamily="18" charset="0"/>
              </a:defRPr>
            </a:lvl2pPr>
            <a:lvl3pPr marL="914400" indent="0">
              <a:buNone/>
              <a:defRPr sz="4500">
                <a:solidFill>
                  <a:srgbClr val="007EB4"/>
                </a:solidFill>
                <a:latin typeface="Georgia" panose="02040502050405020303" pitchFamily="18" charset="0"/>
              </a:defRPr>
            </a:lvl3pPr>
            <a:lvl4pPr marL="1371600" indent="0">
              <a:buNone/>
              <a:defRPr sz="4500">
                <a:solidFill>
                  <a:srgbClr val="007EB4"/>
                </a:solidFill>
                <a:latin typeface="Georgia" panose="02040502050405020303" pitchFamily="18" charset="0"/>
              </a:defRPr>
            </a:lvl4pPr>
            <a:lvl5pPr marL="1828800" indent="0">
              <a:buNone/>
              <a:defRPr sz="4500">
                <a:solidFill>
                  <a:srgbClr val="007EB4"/>
                </a:solidFill>
                <a:latin typeface="Georgia" panose="02040502050405020303" pitchFamily="18" charset="0"/>
              </a:defRPr>
            </a:lvl5pPr>
          </a:lstStyle>
          <a:p>
            <a:pPr lvl="0"/>
            <a:r>
              <a:rPr lang="en-US"/>
              <a:t>Figure%</a:t>
            </a:r>
          </a:p>
        </p:txBody>
      </p:sp>
      <p:sp>
        <p:nvSpPr>
          <p:cNvPr id="17" name="Text Placeholder 7">
            <a:extLst>
              <a:ext uri="{FF2B5EF4-FFF2-40B4-BE49-F238E27FC236}">
                <a16:creationId xmlns:a16="http://schemas.microsoft.com/office/drawing/2014/main" id="{B6550313-4322-3F44-B323-0F205B053638}"/>
              </a:ext>
            </a:extLst>
          </p:cNvPr>
          <p:cNvSpPr>
            <a:spLocks noGrp="1"/>
          </p:cNvSpPr>
          <p:nvPr>
            <p:ph type="body" sz="quarter" idx="14" hasCustomPrompt="1"/>
          </p:nvPr>
        </p:nvSpPr>
        <p:spPr>
          <a:xfrm>
            <a:off x="4531830" y="2032947"/>
            <a:ext cx="3127375" cy="894436"/>
          </a:xfrm>
          <a:prstGeom prst="rect">
            <a:avLst/>
          </a:prstGeom>
        </p:spPr>
        <p:txBody>
          <a:bodyPr/>
          <a:lstStyle>
            <a:lvl1pPr marL="0" indent="0">
              <a:buNone/>
              <a:defRPr sz="4500">
                <a:solidFill>
                  <a:srgbClr val="007EB4"/>
                </a:solidFill>
                <a:latin typeface="Georgia" panose="02040502050405020303" pitchFamily="18" charset="0"/>
              </a:defRPr>
            </a:lvl1pPr>
            <a:lvl2pPr marL="457200" indent="0">
              <a:buNone/>
              <a:defRPr sz="4500">
                <a:solidFill>
                  <a:srgbClr val="007EB4"/>
                </a:solidFill>
                <a:latin typeface="Georgia" panose="02040502050405020303" pitchFamily="18" charset="0"/>
              </a:defRPr>
            </a:lvl2pPr>
            <a:lvl3pPr marL="914400" indent="0">
              <a:buNone/>
              <a:defRPr sz="4500">
                <a:solidFill>
                  <a:srgbClr val="007EB4"/>
                </a:solidFill>
                <a:latin typeface="Georgia" panose="02040502050405020303" pitchFamily="18" charset="0"/>
              </a:defRPr>
            </a:lvl3pPr>
            <a:lvl4pPr marL="1371600" indent="0">
              <a:buNone/>
              <a:defRPr sz="4500">
                <a:solidFill>
                  <a:srgbClr val="007EB4"/>
                </a:solidFill>
                <a:latin typeface="Georgia" panose="02040502050405020303" pitchFamily="18" charset="0"/>
              </a:defRPr>
            </a:lvl4pPr>
            <a:lvl5pPr marL="1828800" indent="0">
              <a:buNone/>
              <a:defRPr sz="4500">
                <a:solidFill>
                  <a:srgbClr val="007EB4"/>
                </a:solidFill>
                <a:latin typeface="Georgia" panose="02040502050405020303" pitchFamily="18" charset="0"/>
              </a:defRPr>
            </a:lvl5pPr>
          </a:lstStyle>
          <a:p>
            <a:pPr lvl="0"/>
            <a:r>
              <a:rPr lang="en-US"/>
              <a:t>Figure%</a:t>
            </a:r>
          </a:p>
        </p:txBody>
      </p:sp>
      <p:sp>
        <p:nvSpPr>
          <p:cNvPr id="18" name="Text Placeholder 7">
            <a:extLst>
              <a:ext uri="{FF2B5EF4-FFF2-40B4-BE49-F238E27FC236}">
                <a16:creationId xmlns:a16="http://schemas.microsoft.com/office/drawing/2014/main" id="{5BAF5E5E-6FC2-9C42-974D-F07C97D62149}"/>
              </a:ext>
            </a:extLst>
          </p:cNvPr>
          <p:cNvSpPr>
            <a:spLocks noGrp="1"/>
          </p:cNvSpPr>
          <p:nvPr>
            <p:ph type="body" sz="quarter" idx="15" hasCustomPrompt="1"/>
          </p:nvPr>
        </p:nvSpPr>
        <p:spPr>
          <a:xfrm>
            <a:off x="8484673" y="2032947"/>
            <a:ext cx="3127375" cy="894436"/>
          </a:xfrm>
          <a:prstGeom prst="rect">
            <a:avLst/>
          </a:prstGeom>
        </p:spPr>
        <p:txBody>
          <a:bodyPr/>
          <a:lstStyle>
            <a:lvl1pPr marL="0" indent="0">
              <a:buNone/>
              <a:defRPr sz="4500">
                <a:solidFill>
                  <a:srgbClr val="007EB4"/>
                </a:solidFill>
                <a:latin typeface="Georgia" panose="02040502050405020303" pitchFamily="18" charset="0"/>
              </a:defRPr>
            </a:lvl1pPr>
            <a:lvl2pPr marL="457200" indent="0">
              <a:buNone/>
              <a:defRPr sz="4500">
                <a:solidFill>
                  <a:srgbClr val="007EB4"/>
                </a:solidFill>
                <a:latin typeface="Georgia" panose="02040502050405020303" pitchFamily="18" charset="0"/>
              </a:defRPr>
            </a:lvl2pPr>
            <a:lvl3pPr marL="914400" indent="0">
              <a:buNone/>
              <a:defRPr sz="4500">
                <a:solidFill>
                  <a:srgbClr val="007EB4"/>
                </a:solidFill>
                <a:latin typeface="Georgia" panose="02040502050405020303" pitchFamily="18" charset="0"/>
              </a:defRPr>
            </a:lvl3pPr>
            <a:lvl4pPr marL="1371600" indent="0">
              <a:buNone/>
              <a:defRPr sz="4500">
                <a:solidFill>
                  <a:srgbClr val="007EB4"/>
                </a:solidFill>
                <a:latin typeface="Georgia" panose="02040502050405020303" pitchFamily="18" charset="0"/>
              </a:defRPr>
            </a:lvl4pPr>
            <a:lvl5pPr marL="1828800" indent="0">
              <a:buNone/>
              <a:defRPr sz="4500">
                <a:solidFill>
                  <a:srgbClr val="007EB4"/>
                </a:solidFill>
                <a:latin typeface="Georgia" panose="02040502050405020303" pitchFamily="18" charset="0"/>
              </a:defRPr>
            </a:lvl5pPr>
          </a:lstStyle>
          <a:p>
            <a:pPr lvl="0"/>
            <a:r>
              <a:rPr lang="en-US"/>
              <a:t>Figure%</a:t>
            </a:r>
          </a:p>
        </p:txBody>
      </p:sp>
      <p:pic>
        <p:nvPicPr>
          <p:cNvPr id="15" name="Picture 14" descr="A close up of a sign&#10;&#10;Description automatically generated">
            <a:extLst>
              <a:ext uri="{FF2B5EF4-FFF2-40B4-BE49-F238E27FC236}">
                <a16:creationId xmlns:a16="http://schemas.microsoft.com/office/drawing/2014/main" id="{07794D8D-1CDC-A046-85F4-369008F8F990}"/>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11078905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ata Point/Box Detail">
    <p:bg>
      <p:bgPr>
        <a:solidFill>
          <a:srgbClr val="EDEDEE"/>
        </a:solidFill>
        <a:effectLst/>
      </p:bgPr>
    </p:bg>
    <p:spTree>
      <p:nvGrpSpPr>
        <p:cNvPr id="1" name=""/>
        <p:cNvGrpSpPr/>
        <p:nvPr/>
      </p:nvGrpSpPr>
      <p:grpSpPr>
        <a:xfrm>
          <a:off x="0" y="0"/>
          <a:ext cx="0" cy="0"/>
          <a:chOff x="0" y="0"/>
          <a:chExt cx="0" cy="0"/>
        </a:xfrm>
      </p:grpSpPr>
      <p:sp>
        <p:nvSpPr>
          <p:cNvPr id="4" name="Rectangle 3"/>
          <p:cNvSpPr/>
          <p:nvPr userDrawn="1"/>
        </p:nvSpPr>
        <p:spPr>
          <a:xfrm>
            <a:off x="4287837" y="1797996"/>
            <a:ext cx="7568406" cy="3505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91440" rIns="228600" bIns="182880" rtlCol="0" anchor="t" anchorCtr="0"/>
          <a:lstStyle/>
          <a:p>
            <a:pPr algn="ctr"/>
            <a:endParaRPr lang="en-US" sz="2800">
              <a:solidFill>
                <a:srgbClr val="75787B"/>
              </a:solidFill>
              <a:latin typeface="Arial" charset="0"/>
              <a:ea typeface="Arial" charset="0"/>
              <a:cs typeface="Arial" charset="0"/>
            </a:endParaRPr>
          </a:p>
        </p:txBody>
      </p:sp>
      <p:sp>
        <p:nvSpPr>
          <p:cNvPr id="10" name="Rectangle 9">
            <a:extLst>
              <a:ext uri="{FF2B5EF4-FFF2-40B4-BE49-F238E27FC236}">
                <a16:creationId xmlns:a16="http://schemas.microsoft.com/office/drawing/2014/main" id="{2E166FCF-435C-9744-8866-83B0CFD132CB}"/>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EC5A2A-9DCD-7B4F-8294-46B55CEBDCA3}"/>
              </a:ext>
            </a:extLst>
          </p:cNvPr>
          <p:cNvSpPr/>
          <p:nvPr userDrawn="1"/>
        </p:nvSpPr>
        <p:spPr>
          <a:xfrm>
            <a:off x="335756" y="1797996"/>
            <a:ext cx="3616325" cy="3505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91440" rIns="228600" bIns="182880" rtlCol="0" anchor="t" anchorCtr="0"/>
          <a:lstStyle/>
          <a:p>
            <a:pPr algn="ctr"/>
            <a:endParaRPr lang="en-US" sz="2800">
              <a:solidFill>
                <a:srgbClr val="75787B"/>
              </a:solidFill>
              <a:latin typeface="Arial" charset="0"/>
              <a:ea typeface="Arial" charset="0"/>
              <a:cs typeface="Arial" charset="0"/>
            </a:endParaRPr>
          </a:p>
        </p:txBody>
      </p:sp>
      <p:sp>
        <p:nvSpPr>
          <p:cNvPr id="7" name="Text Placeholder 4">
            <a:extLst>
              <a:ext uri="{FF2B5EF4-FFF2-40B4-BE49-F238E27FC236}">
                <a16:creationId xmlns:a16="http://schemas.microsoft.com/office/drawing/2014/main" id="{3336F7DF-B06D-224C-8041-70EA80FDB14F}"/>
              </a:ext>
            </a:extLst>
          </p:cNvPr>
          <p:cNvSpPr>
            <a:spLocks noGrp="1"/>
          </p:cNvSpPr>
          <p:nvPr>
            <p:ph type="body" sz="quarter" idx="10" hasCustomPrompt="1"/>
          </p:nvPr>
        </p:nvSpPr>
        <p:spPr>
          <a:xfrm>
            <a:off x="580103" y="2988538"/>
            <a:ext cx="3127224" cy="2049598"/>
          </a:xfrm>
          <a:prstGeom prst="rect">
            <a:avLst/>
          </a:prstGeom>
        </p:spPr>
        <p:txBody>
          <a:bodyPr/>
          <a:lstStyle>
            <a:lvl1pPr marL="0" indent="0">
              <a:buNone/>
              <a:defRPr sz="24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19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7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Description of figure</a:t>
            </a:r>
          </a:p>
        </p:txBody>
      </p:sp>
      <p:sp>
        <p:nvSpPr>
          <p:cNvPr id="8" name="Text Placeholder 7">
            <a:extLst>
              <a:ext uri="{FF2B5EF4-FFF2-40B4-BE49-F238E27FC236}">
                <a16:creationId xmlns:a16="http://schemas.microsoft.com/office/drawing/2014/main" id="{903F2D6B-7CC3-584B-81E7-F8AF72D3991C}"/>
              </a:ext>
            </a:extLst>
          </p:cNvPr>
          <p:cNvSpPr>
            <a:spLocks noGrp="1"/>
          </p:cNvSpPr>
          <p:nvPr>
            <p:ph type="body" sz="quarter" idx="13" hasCustomPrompt="1"/>
          </p:nvPr>
        </p:nvSpPr>
        <p:spPr>
          <a:xfrm>
            <a:off x="579438" y="2032947"/>
            <a:ext cx="3127375" cy="894436"/>
          </a:xfrm>
          <a:prstGeom prst="rect">
            <a:avLst/>
          </a:prstGeom>
        </p:spPr>
        <p:txBody>
          <a:bodyPr/>
          <a:lstStyle>
            <a:lvl1pPr marL="0" indent="0">
              <a:buNone/>
              <a:defRPr sz="4500">
                <a:solidFill>
                  <a:srgbClr val="007EB4"/>
                </a:solidFill>
                <a:latin typeface="Georgia" panose="02040502050405020303" pitchFamily="18" charset="0"/>
              </a:defRPr>
            </a:lvl1pPr>
            <a:lvl2pPr marL="457200" indent="0">
              <a:buNone/>
              <a:defRPr sz="4500">
                <a:solidFill>
                  <a:srgbClr val="007EB4"/>
                </a:solidFill>
                <a:latin typeface="Georgia" panose="02040502050405020303" pitchFamily="18" charset="0"/>
              </a:defRPr>
            </a:lvl2pPr>
            <a:lvl3pPr marL="914400" indent="0">
              <a:buNone/>
              <a:defRPr sz="4500">
                <a:solidFill>
                  <a:srgbClr val="007EB4"/>
                </a:solidFill>
                <a:latin typeface="Georgia" panose="02040502050405020303" pitchFamily="18" charset="0"/>
              </a:defRPr>
            </a:lvl3pPr>
            <a:lvl4pPr marL="1371600" indent="0">
              <a:buNone/>
              <a:defRPr sz="4500">
                <a:solidFill>
                  <a:srgbClr val="007EB4"/>
                </a:solidFill>
                <a:latin typeface="Georgia" panose="02040502050405020303" pitchFamily="18" charset="0"/>
              </a:defRPr>
            </a:lvl4pPr>
            <a:lvl5pPr marL="1828800" indent="0">
              <a:buNone/>
              <a:defRPr sz="4500">
                <a:solidFill>
                  <a:srgbClr val="007EB4"/>
                </a:solidFill>
                <a:latin typeface="Georgia" panose="02040502050405020303" pitchFamily="18" charset="0"/>
              </a:defRPr>
            </a:lvl5pPr>
          </a:lstStyle>
          <a:p>
            <a:pPr lvl="0"/>
            <a:r>
              <a:rPr lang="en-US"/>
              <a:t>Figure%</a:t>
            </a:r>
          </a:p>
        </p:txBody>
      </p:sp>
      <p:sp>
        <p:nvSpPr>
          <p:cNvPr id="9" name="Text Placeholder 4">
            <a:extLst>
              <a:ext uri="{FF2B5EF4-FFF2-40B4-BE49-F238E27FC236}">
                <a16:creationId xmlns:a16="http://schemas.microsoft.com/office/drawing/2014/main" id="{F7A43D95-ABC2-DA40-913D-9DBB55B619DA}"/>
              </a:ext>
            </a:extLst>
          </p:cNvPr>
          <p:cNvSpPr>
            <a:spLocks noGrp="1"/>
          </p:cNvSpPr>
          <p:nvPr>
            <p:ph type="body" sz="quarter" idx="14" hasCustomPrompt="1"/>
          </p:nvPr>
        </p:nvSpPr>
        <p:spPr>
          <a:xfrm>
            <a:off x="4553467" y="2032947"/>
            <a:ext cx="7058430" cy="3005189"/>
          </a:xfrm>
          <a:prstGeom prst="rect">
            <a:avLst/>
          </a:prstGeom>
        </p:spPr>
        <p:txBody>
          <a:bodyPr/>
          <a:lstStyle>
            <a:lvl1pPr marL="0" indent="0">
              <a:buNone/>
              <a:defRPr sz="24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19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7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Description of figure</a:t>
            </a:r>
          </a:p>
        </p:txBody>
      </p:sp>
      <p:pic>
        <p:nvPicPr>
          <p:cNvPr id="13" name="Picture 12" descr="A close up of a sign&#10;&#10;Description automatically generated">
            <a:extLst>
              <a:ext uri="{FF2B5EF4-FFF2-40B4-BE49-F238E27FC236}">
                <a16:creationId xmlns:a16="http://schemas.microsoft.com/office/drawing/2014/main" id="{56EBB6D0-CFC9-FB4E-9AEE-17382D0635C3}"/>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191069274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 Data Points/Boxes">
    <p:bg>
      <p:bgPr>
        <a:solidFill>
          <a:srgbClr val="EDEDEE"/>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714D5AB-3A84-2447-B130-1AC7CE264103}"/>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A0D90A8-7613-274F-ADB6-2D837651F61C}"/>
              </a:ext>
            </a:extLst>
          </p:cNvPr>
          <p:cNvSpPr/>
          <p:nvPr userDrawn="1"/>
        </p:nvSpPr>
        <p:spPr>
          <a:xfrm>
            <a:off x="2312377" y="1797996"/>
            <a:ext cx="3616325" cy="3505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91440" rIns="228600" bIns="182880" rtlCol="0" anchor="t" anchorCtr="0"/>
          <a:lstStyle/>
          <a:p>
            <a:pPr algn="ctr"/>
            <a:endParaRPr lang="en-US" sz="2800">
              <a:solidFill>
                <a:srgbClr val="75787B"/>
              </a:solidFill>
              <a:latin typeface="Arial" charset="0"/>
              <a:ea typeface="Arial" charset="0"/>
              <a:cs typeface="Arial" charset="0"/>
            </a:endParaRPr>
          </a:p>
        </p:txBody>
      </p:sp>
      <p:sp>
        <p:nvSpPr>
          <p:cNvPr id="15" name="Rectangle 14">
            <a:extLst>
              <a:ext uri="{FF2B5EF4-FFF2-40B4-BE49-F238E27FC236}">
                <a16:creationId xmlns:a16="http://schemas.microsoft.com/office/drawing/2014/main" id="{AE599405-76E2-EE48-9C8D-5C1B2CE4C37C}"/>
              </a:ext>
            </a:extLst>
          </p:cNvPr>
          <p:cNvSpPr/>
          <p:nvPr userDrawn="1"/>
        </p:nvSpPr>
        <p:spPr>
          <a:xfrm>
            <a:off x="6264458" y="1797996"/>
            <a:ext cx="3616325" cy="35052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28600" tIns="91440" rIns="228600" bIns="182880" rtlCol="0" anchor="t" anchorCtr="0"/>
          <a:lstStyle/>
          <a:p>
            <a:pPr algn="ctr"/>
            <a:endParaRPr lang="en-US" sz="2800">
              <a:solidFill>
                <a:srgbClr val="75787B"/>
              </a:solidFill>
              <a:latin typeface="Arial" charset="0"/>
              <a:ea typeface="Arial" charset="0"/>
              <a:cs typeface="Arial" charset="0"/>
            </a:endParaRPr>
          </a:p>
        </p:txBody>
      </p:sp>
      <p:sp>
        <p:nvSpPr>
          <p:cNvPr id="16" name="Text Placeholder 4">
            <a:extLst>
              <a:ext uri="{FF2B5EF4-FFF2-40B4-BE49-F238E27FC236}">
                <a16:creationId xmlns:a16="http://schemas.microsoft.com/office/drawing/2014/main" id="{8711576E-AE9D-CF42-9764-22F71FCF141E}"/>
              </a:ext>
            </a:extLst>
          </p:cNvPr>
          <p:cNvSpPr>
            <a:spLocks noGrp="1"/>
          </p:cNvSpPr>
          <p:nvPr>
            <p:ph type="body" sz="quarter" idx="10" hasCustomPrompt="1"/>
          </p:nvPr>
        </p:nvSpPr>
        <p:spPr>
          <a:xfrm>
            <a:off x="2556724" y="2988538"/>
            <a:ext cx="3127224" cy="2049598"/>
          </a:xfrm>
          <a:prstGeom prst="rect">
            <a:avLst/>
          </a:prstGeom>
        </p:spPr>
        <p:txBody>
          <a:bodyPr/>
          <a:lstStyle>
            <a:lvl1pPr marL="0" indent="0">
              <a:buNone/>
              <a:defRPr sz="24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19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7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Description of figure</a:t>
            </a:r>
          </a:p>
        </p:txBody>
      </p:sp>
      <p:sp>
        <p:nvSpPr>
          <p:cNvPr id="17" name="Text Placeholder 4">
            <a:extLst>
              <a:ext uri="{FF2B5EF4-FFF2-40B4-BE49-F238E27FC236}">
                <a16:creationId xmlns:a16="http://schemas.microsoft.com/office/drawing/2014/main" id="{7BFFEDC0-47E8-424B-BD56-BE25AE305B03}"/>
              </a:ext>
            </a:extLst>
          </p:cNvPr>
          <p:cNvSpPr>
            <a:spLocks noGrp="1"/>
          </p:cNvSpPr>
          <p:nvPr>
            <p:ph type="body" sz="quarter" idx="11" hasCustomPrompt="1"/>
          </p:nvPr>
        </p:nvSpPr>
        <p:spPr>
          <a:xfrm>
            <a:off x="6508602" y="2988538"/>
            <a:ext cx="3127224" cy="2049598"/>
          </a:xfrm>
          <a:prstGeom prst="rect">
            <a:avLst/>
          </a:prstGeom>
        </p:spPr>
        <p:txBody>
          <a:bodyPr/>
          <a:lstStyle>
            <a:lvl1pPr marL="0" indent="0">
              <a:buNone/>
              <a:defRPr sz="2400">
                <a:solidFill>
                  <a:srgbClr val="646569"/>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1900">
                <a:solidFill>
                  <a:srgbClr val="8A8B91"/>
                </a:solidFill>
                <a:latin typeface="Verdana" panose="020B0604030504040204" pitchFamily="34" charset="0"/>
                <a:ea typeface="Verdana" panose="020B0604030504040204" pitchFamily="34" charset="0"/>
                <a:cs typeface="Verdana" panose="020B0604030504040204" pitchFamily="34" charset="0"/>
              </a:defRPr>
            </a:lvl2pPr>
            <a:lvl3pPr>
              <a:defRPr sz="1700">
                <a:solidFill>
                  <a:srgbClr val="8A8B91"/>
                </a:solidFill>
                <a:latin typeface="Verdana" panose="020B0604030504040204" pitchFamily="34" charset="0"/>
                <a:ea typeface="Verdana" panose="020B0604030504040204" pitchFamily="34" charset="0"/>
                <a:cs typeface="Verdana" panose="020B0604030504040204" pitchFamily="34" charset="0"/>
              </a:defRPr>
            </a:lvl3pPr>
            <a:lvl4pPr>
              <a:defRPr sz="1500">
                <a:solidFill>
                  <a:srgbClr val="8A8B91"/>
                </a:solidFill>
                <a:latin typeface="Verdana" panose="020B0604030504040204" pitchFamily="34" charset="0"/>
                <a:ea typeface="Verdana" panose="020B0604030504040204" pitchFamily="34" charset="0"/>
                <a:cs typeface="Verdana" panose="020B0604030504040204" pitchFamily="34" charset="0"/>
              </a:defRPr>
            </a:lvl4pPr>
            <a:lvl5pPr>
              <a:defRPr sz="1200">
                <a:solidFill>
                  <a:srgbClr val="8A8B9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Description of figure</a:t>
            </a:r>
          </a:p>
        </p:txBody>
      </p:sp>
      <p:sp>
        <p:nvSpPr>
          <p:cNvPr id="18" name="Text Placeholder 7">
            <a:extLst>
              <a:ext uri="{FF2B5EF4-FFF2-40B4-BE49-F238E27FC236}">
                <a16:creationId xmlns:a16="http://schemas.microsoft.com/office/drawing/2014/main" id="{BEA4B15C-4225-C141-9419-5CCAB845F86E}"/>
              </a:ext>
            </a:extLst>
          </p:cNvPr>
          <p:cNvSpPr>
            <a:spLocks noGrp="1"/>
          </p:cNvSpPr>
          <p:nvPr>
            <p:ph type="body" sz="quarter" idx="13" hasCustomPrompt="1"/>
          </p:nvPr>
        </p:nvSpPr>
        <p:spPr>
          <a:xfrm>
            <a:off x="2556059" y="2032947"/>
            <a:ext cx="3127375" cy="894436"/>
          </a:xfrm>
          <a:prstGeom prst="rect">
            <a:avLst/>
          </a:prstGeom>
        </p:spPr>
        <p:txBody>
          <a:bodyPr/>
          <a:lstStyle>
            <a:lvl1pPr marL="0" indent="0">
              <a:buNone/>
              <a:defRPr sz="4500">
                <a:solidFill>
                  <a:srgbClr val="007EB4"/>
                </a:solidFill>
                <a:latin typeface="Georgia" panose="02040502050405020303" pitchFamily="18" charset="0"/>
              </a:defRPr>
            </a:lvl1pPr>
            <a:lvl2pPr marL="457200" indent="0">
              <a:buNone/>
              <a:defRPr sz="4500">
                <a:solidFill>
                  <a:srgbClr val="007EB4"/>
                </a:solidFill>
                <a:latin typeface="Georgia" panose="02040502050405020303" pitchFamily="18" charset="0"/>
              </a:defRPr>
            </a:lvl2pPr>
            <a:lvl3pPr marL="914400" indent="0">
              <a:buNone/>
              <a:defRPr sz="4500">
                <a:solidFill>
                  <a:srgbClr val="007EB4"/>
                </a:solidFill>
                <a:latin typeface="Georgia" panose="02040502050405020303" pitchFamily="18" charset="0"/>
              </a:defRPr>
            </a:lvl3pPr>
            <a:lvl4pPr marL="1371600" indent="0">
              <a:buNone/>
              <a:defRPr sz="4500">
                <a:solidFill>
                  <a:srgbClr val="007EB4"/>
                </a:solidFill>
                <a:latin typeface="Georgia" panose="02040502050405020303" pitchFamily="18" charset="0"/>
              </a:defRPr>
            </a:lvl4pPr>
            <a:lvl5pPr marL="1828800" indent="0">
              <a:buNone/>
              <a:defRPr sz="4500">
                <a:solidFill>
                  <a:srgbClr val="007EB4"/>
                </a:solidFill>
                <a:latin typeface="Georgia" panose="02040502050405020303" pitchFamily="18" charset="0"/>
              </a:defRPr>
            </a:lvl5pPr>
          </a:lstStyle>
          <a:p>
            <a:pPr lvl="0"/>
            <a:r>
              <a:rPr lang="en-US"/>
              <a:t>Figure%</a:t>
            </a:r>
          </a:p>
        </p:txBody>
      </p:sp>
      <p:sp>
        <p:nvSpPr>
          <p:cNvPr id="19" name="Text Placeholder 7">
            <a:extLst>
              <a:ext uri="{FF2B5EF4-FFF2-40B4-BE49-F238E27FC236}">
                <a16:creationId xmlns:a16="http://schemas.microsoft.com/office/drawing/2014/main" id="{2C27E808-DBF2-C94F-A284-5DF1675B10DE}"/>
              </a:ext>
            </a:extLst>
          </p:cNvPr>
          <p:cNvSpPr>
            <a:spLocks noGrp="1"/>
          </p:cNvSpPr>
          <p:nvPr>
            <p:ph type="body" sz="quarter" idx="14" hasCustomPrompt="1"/>
          </p:nvPr>
        </p:nvSpPr>
        <p:spPr>
          <a:xfrm>
            <a:off x="6508451" y="2032947"/>
            <a:ext cx="3127375" cy="894436"/>
          </a:xfrm>
          <a:prstGeom prst="rect">
            <a:avLst/>
          </a:prstGeom>
        </p:spPr>
        <p:txBody>
          <a:bodyPr/>
          <a:lstStyle>
            <a:lvl1pPr marL="0" indent="0">
              <a:buNone/>
              <a:defRPr sz="4500">
                <a:solidFill>
                  <a:srgbClr val="007EB4"/>
                </a:solidFill>
                <a:latin typeface="Georgia" panose="02040502050405020303" pitchFamily="18" charset="0"/>
              </a:defRPr>
            </a:lvl1pPr>
            <a:lvl2pPr marL="457200" indent="0">
              <a:buNone/>
              <a:defRPr sz="4500">
                <a:solidFill>
                  <a:srgbClr val="007EB4"/>
                </a:solidFill>
                <a:latin typeface="Georgia" panose="02040502050405020303" pitchFamily="18" charset="0"/>
              </a:defRPr>
            </a:lvl2pPr>
            <a:lvl3pPr marL="914400" indent="0">
              <a:buNone/>
              <a:defRPr sz="4500">
                <a:solidFill>
                  <a:srgbClr val="007EB4"/>
                </a:solidFill>
                <a:latin typeface="Georgia" panose="02040502050405020303" pitchFamily="18" charset="0"/>
              </a:defRPr>
            </a:lvl3pPr>
            <a:lvl4pPr marL="1371600" indent="0">
              <a:buNone/>
              <a:defRPr sz="4500">
                <a:solidFill>
                  <a:srgbClr val="007EB4"/>
                </a:solidFill>
                <a:latin typeface="Georgia" panose="02040502050405020303" pitchFamily="18" charset="0"/>
              </a:defRPr>
            </a:lvl4pPr>
            <a:lvl5pPr marL="1828800" indent="0">
              <a:buNone/>
              <a:defRPr sz="4500">
                <a:solidFill>
                  <a:srgbClr val="007EB4"/>
                </a:solidFill>
                <a:latin typeface="Georgia" panose="02040502050405020303" pitchFamily="18" charset="0"/>
              </a:defRPr>
            </a:lvl5pPr>
          </a:lstStyle>
          <a:p>
            <a:pPr lvl="0"/>
            <a:r>
              <a:rPr lang="en-US"/>
              <a:t>Figure%</a:t>
            </a:r>
          </a:p>
        </p:txBody>
      </p:sp>
      <p:pic>
        <p:nvPicPr>
          <p:cNvPr id="11" name="Picture 10" descr="A close up of a sign&#10;&#10;Description automatically generated">
            <a:extLst>
              <a:ext uri="{FF2B5EF4-FFF2-40B4-BE49-F238E27FC236}">
                <a16:creationId xmlns:a16="http://schemas.microsoft.com/office/drawing/2014/main" id="{4D052266-66A3-C04D-99FE-31EB17971D50}"/>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35629282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clusion/Thank You">
    <p:bg>
      <p:bgPr>
        <a:solidFill>
          <a:srgbClr val="00205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1076960"/>
            <a:ext cx="7654835" cy="2941003"/>
          </a:xfrm>
          <a:prstGeom prst="rect">
            <a:avLst/>
          </a:prstGeom>
        </p:spPr>
        <p:txBody>
          <a:bodyPr anchor="b">
            <a:normAutofit/>
          </a:bodyPr>
          <a:lstStyle>
            <a:lvl1pPr algn="l">
              <a:defRPr lang="en-US" sz="6000" smtClean="0">
                <a:solidFill>
                  <a:schemeClr val="bg1"/>
                </a:solidFill>
                <a:effectLst/>
                <a:latin typeface="Georgia" panose="02040502050405020303" pitchFamily="18" charset="0"/>
              </a:defRPr>
            </a:lvl1pPr>
          </a:lstStyle>
          <a:p>
            <a:r>
              <a:rPr lang="en-US"/>
              <a:t>Thank you message.</a:t>
            </a:r>
          </a:p>
        </p:txBody>
      </p:sp>
      <p:sp>
        <p:nvSpPr>
          <p:cNvPr id="3" name="Subtitle 2">
            <a:extLst>
              <a:ext uri="{FF2B5EF4-FFF2-40B4-BE49-F238E27FC236}">
                <a16:creationId xmlns:a16="http://schemas.microsoft.com/office/drawing/2014/main" id="{5DD61C20-A6A1-6F4C-B6E2-BEE27445FB7D}"/>
              </a:ext>
            </a:extLst>
          </p:cNvPr>
          <p:cNvSpPr>
            <a:spLocks noGrp="1"/>
          </p:cNvSpPr>
          <p:nvPr>
            <p:ph type="subTitle" idx="1" hasCustomPrompt="1"/>
          </p:nvPr>
        </p:nvSpPr>
        <p:spPr>
          <a:xfrm>
            <a:off x="503645" y="5044033"/>
            <a:ext cx="7654835" cy="422047"/>
          </a:xfrm>
          <a:prstGeom prst="rect">
            <a:avLst/>
          </a:prstGeom>
        </p:spPr>
        <p:txBody>
          <a:bodyPr anchor="t">
            <a:normAutofit/>
          </a:bodyPr>
          <a:lstStyle>
            <a:lvl1pPr marL="0" indent="0" algn="l">
              <a:buNone/>
              <a:defRPr lang="en-US" sz="2300" b="1"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Full Name</a:t>
            </a:r>
          </a:p>
        </p:txBody>
      </p:sp>
      <p:sp>
        <p:nvSpPr>
          <p:cNvPr id="11" name="Rectangle 10">
            <a:extLst>
              <a:ext uri="{FF2B5EF4-FFF2-40B4-BE49-F238E27FC236}">
                <a16:creationId xmlns:a16="http://schemas.microsoft.com/office/drawing/2014/main" id="{791FA305-B7D4-6B4F-B607-57798C1FCC9E}"/>
              </a:ext>
            </a:extLst>
          </p:cNvPr>
          <p:cNvSpPr/>
          <p:nvPr userDrawn="1"/>
        </p:nvSpPr>
        <p:spPr>
          <a:xfrm>
            <a:off x="0" y="1"/>
            <a:ext cx="12192000" cy="467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ubtitle 2">
            <a:extLst>
              <a:ext uri="{FF2B5EF4-FFF2-40B4-BE49-F238E27FC236}">
                <a16:creationId xmlns:a16="http://schemas.microsoft.com/office/drawing/2014/main" id="{BFA84954-12D9-E046-9722-0C6D198CD414}"/>
              </a:ext>
            </a:extLst>
          </p:cNvPr>
          <p:cNvSpPr txBox="1">
            <a:spLocks/>
          </p:cNvSpPr>
          <p:nvPr userDrawn="1"/>
        </p:nvSpPr>
        <p:spPr>
          <a:xfrm>
            <a:off x="4091510" y="634998"/>
            <a:ext cx="7654835" cy="42204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2200" b="1" kern="1200"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500" b="0">
                <a:solidFill>
                  <a:srgbClr val="00205B"/>
                </a:solidFill>
              </a:rPr>
              <a:t>Event title/location if applicable</a:t>
            </a:r>
          </a:p>
        </p:txBody>
      </p:sp>
      <p:sp>
        <p:nvSpPr>
          <p:cNvPr id="22" name="Text Placeholder 21">
            <a:extLst>
              <a:ext uri="{FF2B5EF4-FFF2-40B4-BE49-F238E27FC236}">
                <a16:creationId xmlns:a16="http://schemas.microsoft.com/office/drawing/2014/main" id="{0AC367EA-F526-B84C-81D7-C1B52EF5C593}"/>
              </a:ext>
            </a:extLst>
          </p:cNvPr>
          <p:cNvSpPr>
            <a:spLocks noGrp="1"/>
          </p:cNvSpPr>
          <p:nvPr>
            <p:ph type="body" sz="quarter" idx="10" hasCustomPrompt="1"/>
          </p:nvPr>
        </p:nvSpPr>
        <p:spPr>
          <a:xfrm>
            <a:off x="503645" y="5505909"/>
            <a:ext cx="7654834" cy="422275"/>
          </a:xfrm>
          <a:prstGeom prst="rect">
            <a:avLst/>
          </a:prstGeom>
        </p:spPr>
        <p:txBody>
          <a:bodyPr anchor="t"/>
          <a:lstStyle>
            <a:lvl1pPr marL="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Contact information</a:t>
            </a:r>
          </a:p>
        </p:txBody>
      </p:sp>
      <p:pic>
        <p:nvPicPr>
          <p:cNvPr id="8" name="Picture 7" descr="A close up of a sign&#10;&#10;Description automatically generated">
            <a:extLst>
              <a:ext uri="{FF2B5EF4-FFF2-40B4-BE49-F238E27FC236}">
                <a16:creationId xmlns:a16="http://schemas.microsoft.com/office/drawing/2014/main" id="{4CDA5D1F-E9A5-FA43-9337-AC381FBDF33F}"/>
              </a:ext>
            </a:extLst>
          </p:cNvPr>
          <p:cNvPicPr>
            <a:picLocks noChangeAspect="1"/>
          </p:cNvPicPr>
          <p:nvPr userDrawn="1"/>
        </p:nvPicPr>
        <p:blipFill>
          <a:blip r:embed="rId2"/>
          <a:stretch>
            <a:fillRect/>
          </a:stretch>
        </p:blipFill>
        <p:spPr>
          <a:xfrm>
            <a:off x="607162" y="135973"/>
            <a:ext cx="1629955" cy="209565"/>
          </a:xfrm>
          <a:prstGeom prst="rect">
            <a:avLst/>
          </a:prstGeom>
        </p:spPr>
      </p:pic>
    </p:spTree>
    <p:extLst>
      <p:ext uri="{BB962C8B-B14F-4D97-AF65-F5344CB8AC3E}">
        <p14:creationId xmlns:p14="http://schemas.microsoft.com/office/powerpoint/2010/main" val="333565067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D1A0C9-649B-ECE3-4350-086D48EE484F}"/>
              </a:ext>
            </a:extLst>
          </p:cNvPr>
          <p:cNvSpPr>
            <a:spLocks noGrp="1"/>
          </p:cNvSpPr>
          <p:nvPr>
            <p:ph type="dt" idx="10"/>
          </p:nvPr>
        </p:nvSpPr>
        <p:spPr/>
        <p:txBody>
          <a:bodyPr/>
          <a:lstStyle/>
          <a:p>
            <a:endParaRPr lang="en-US"/>
          </a:p>
        </p:txBody>
      </p:sp>
      <p:sp>
        <p:nvSpPr>
          <p:cNvPr id="3" name="Footer Placeholder 2">
            <a:extLst>
              <a:ext uri="{FF2B5EF4-FFF2-40B4-BE49-F238E27FC236}">
                <a16:creationId xmlns:a16="http://schemas.microsoft.com/office/drawing/2014/main" id="{06A5D133-8418-3291-C293-D67317CA2206}"/>
              </a:ext>
            </a:extLst>
          </p:cNvPr>
          <p:cNvSpPr>
            <a:spLocks noGrp="1"/>
          </p:cNvSpPr>
          <p:nvPr>
            <p:ph type="ftr" idx="11"/>
          </p:nvPr>
        </p:nvSpPr>
        <p:spPr/>
        <p:txBody>
          <a:bodyPr/>
          <a:lstStyle/>
          <a:p>
            <a:endParaRPr lang="en-US"/>
          </a:p>
        </p:txBody>
      </p:sp>
      <p:sp>
        <p:nvSpPr>
          <p:cNvPr id="4" name="Slide Number Placeholder 3">
            <a:extLst>
              <a:ext uri="{FF2B5EF4-FFF2-40B4-BE49-F238E27FC236}">
                <a16:creationId xmlns:a16="http://schemas.microsoft.com/office/drawing/2014/main" id="{7CD1EB3D-5F05-3088-B616-35C98A33F9E9}"/>
              </a:ext>
            </a:extLst>
          </p:cNvPr>
          <p:cNvSpPr>
            <a:spLocks noGrp="1"/>
          </p:cNvSpPr>
          <p:nvPr>
            <p:ph type="sldNum" idx="12"/>
          </p:nvPr>
        </p:nvSpPr>
        <p:spPr/>
        <p:txBody>
          <a:bodyPr/>
          <a:lstStyle/>
          <a:p>
            <a:fld id="{00000000-1234-1234-1234-123412341234}" type="slidenum">
              <a:rPr lang="en-US" smtClean="0"/>
              <a:pPr/>
              <a:t>‹#›</a:t>
            </a:fld>
            <a:endParaRPr lang="en-US"/>
          </a:p>
        </p:txBody>
      </p:sp>
    </p:spTree>
    <p:extLst>
      <p:ext uri="{BB962C8B-B14F-4D97-AF65-F5344CB8AC3E}">
        <p14:creationId xmlns:p14="http://schemas.microsoft.com/office/powerpoint/2010/main" val="15652858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68" name="Google Shape;68;p1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5577136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9"/>
        <p:cNvGrpSpPr/>
        <p:nvPr/>
      </p:nvGrpSpPr>
      <p:grpSpPr>
        <a:xfrm>
          <a:off x="0" y="0"/>
          <a:ext cx="0" cy="0"/>
          <a:chOff x="0" y="0"/>
          <a:chExt cx="0" cy="0"/>
        </a:xfrm>
      </p:grpSpPr>
      <p:sp>
        <p:nvSpPr>
          <p:cNvPr id="70" name="Google Shape;70;p17"/>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5200"/>
              <a:buNone/>
              <a:defRPr sz="6933"/>
            </a:lvl1pPr>
            <a:lvl2pPr lvl="1" algn="ctr" rtl="0">
              <a:lnSpc>
                <a:spcPct val="100000"/>
              </a:lnSpc>
              <a:spcBef>
                <a:spcPts val="0"/>
              </a:spcBef>
              <a:spcAft>
                <a:spcPts val="0"/>
              </a:spcAft>
              <a:buSzPts val="5200"/>
              <a:buNone/>
              <a:defRPr sz="6933"/>
            </a:lvl2pPr>
            <a:lvl3pPr lvl="2" algn="ctr" rtl="0">
              <a:lnSpc>
                <a:spcPct val="100000"/>
              </a:lnSpc>
              <a:spcBef>
                <a:spcPts val="0"/>
              </a:spcBef>
              <a:spcAft>
                <a:spcPts val="0"/>
              </a:spcAft>
              <a:buSzPts val="5200"/>
              <a:buNone/>
              <a:defRPr sz="6933"/>
            </a:lvl3pPr>
            <a:lvl4pPr lvl="3" algn="ctr" rtl="0">
              <a:lnSpc>
                <a:spcPct val="100000"/>
              </a:lnSpc>
              <a:spcBef>
                <a:spcPts val="0"/>
              </a:spcBef>
              <a:spcAft>
                <a:spcPts val="0"/>
              </a:spcAft>
              <a:buSzPts val="5200"/>
              <a:buNone/>
              <a:defRPr sz="6933"/>
            </a:lvl4pPr>
            <a:lvl5pPr lvl="4" algn="ctr" rtl="0">
              <a:lnSpc>
                <a:spcPct val="100000"/>
              </a:lnSpc>
              <a:spcBef>
                <a:spcPts val="0"/>
              </a:spcBef>
              <a:spcAft>
                <a:spcPts val="0"/>
              </a:spcAft>
              <a:buSzPts val="5200"/>
              <a:buNone/>
              <a:defRPr sz="6933"/>
            </a:lvl5pPr>
            <a:lvl6pPr lvl="5" algn="ctr" rtl="0">
              <a:lnSpc>
                <a:spcPct val="100000"/>
              </a:lnSpc>
              <a:spcBef>
                <a:spcPts val="0"/>
              </a:spcBef>
              <a:spcAft>
                <a:spcPts val="0"/>
              </a:spcAft>
              <a:buSzPts val="5200"/>
              <a:buNone/>
              <a:defRPr sz="6933"/>
            </a:lvl6pPr>
            <a:lvl7pPr lvl="6" algn="ctr" rtl="0">
              <a:lnSpc>
                <a:spcPct val="100000"/>
              </a:lnSpc>
              <a:spcBef>
                <a:spcPts val="0"/>
              </a:spcBef>
              <a:spcAft>
                <a:spcPts val="0"/>
              </a:spcAft>
              <a:buSzPts val="5200"/>
              <a:buNone/>
              <a:defRPr sz="6933"/>
            </a:lvl7pPr>
            <a:lvl8pPr lvl="7" algn="ctr" rtl="0">
              <a:lnSpc>
                <a:spcPct val="100000"/>
              </a:lnSpc>
              <a:spcBef>
                <a:spcPts val="0"/>
              </a:spcBef>
              <a:spcAft>
                <a:spcPts val="0"/>
              </a:spcAft>
              <a:buSzPts val="5200"/>
              <a:buNone/>
              <a:defRPr sz="6933"/>
            </a:lvl8pPr>
            <a:lvl9pPr lvl="8" algn="ctr" rtl="0">
              <a:lnSpc>
                <a:spcPct val="100000"/>
              </a:lnSpc>
              <a:spcBef>
                <a:spcPts val="0"/>
              </a:spcBef>
              <a:spcAft>
                <a:spcPts val="0"/>
              </a:spcAft>
              <a:buSzPts val="5200"/>
              <a:buNone/>
              <a:defRPr sz="6933"/>
            </a:lvl9pPr>
          </a:lstStyle>
          <a:p>
            <a:endParaRPr/>
          </a:p>
        </p:txBody>
      </p:sp>
      <p:sp>
        <p:nvSpPr>
          <p:cNvPr id="71" name="Google Shape;71;p17"/>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72" name="Google Shape;72;p1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5533428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415600" y="2867800"/>
            <a:ext cx="11360800" cy="1122400"/>
          </a:xfrm>
          <a:prstGeom prst="rect">
            <a:avLst/>
          </a:prstGeom>
          <a:noFill/>
          <a:ln>
            <a:noFill/>
          </a:ln>
        </p:spPr>
        <p:txBody>
          <a:bodyPr spcFirstLastPara="1" wrap="square" lIns="91425" tIns="91425" rIns="91425" bIns="91425" anchor="ctr" anchorCtr="0">
            <a:normAutofit/>
          </a:bodyPr>
          <a:lstStyle>
            <a:lvl1pPr lvl="0" algn="ctr" rtl="0">
              <a:lnSpc>
                <a:spcPct val="100000"/>
              </a:lnSpc>
              <a:spcBef>
                <a:spcPts val="0"/>
              </a:spcBef>
              <a:spcAft>
                <a:spcPts val="0"/>
              </a:spcAft>
              <a:buSzPts val="3600"/>
              <a:buNone/>
              <a:defRPr sz="4800"/>
            </a:lvl1pPr>
            <a:lvl2pPr lvl="1" algn="ctr" rtl="0">
              <a:lnSpc>
                <a:spcPct val="100000"/>
              </a:lnSpc>
              <a:spcBef>
                <a:spcPts val="0"/>
              </a:spcBef>
              <a:spcAft>
                <a:spcPts val="0"/>
              </a:spcAft>
              <a:buSzPts val="3600"/>
              <a:buNone/>
              <a:defRPr sz="4800"/>
            </a:lvl2pPr>
            <a:lvl3pPr lvl="2" algn="ctr" rtl="0">
              <a:lnSpc>
                <a:spcPct val="100000"/>
              </a:lnSpc>
              <a:spcBef>
                <a:spcPts val="0"/>
              </a:spcBef>
              <a:spcAft>
                <a:spcPts val="0"/>
              </a:spcAft>
              <a:buSzPts val="3600"/>
              <a:buNone/>
              <a:defRPr sz="4800"/>
            </a:lvl3pPr>
            <a:lvl4pPr lvl="3" algn="ctr" rtl="0">
              <a:lnSpc>
                <a:spcPct val="100000"/>
              </a:lnSpc>
              <a:spcBef>
                <a:spcPts val="0"/>
              </a:spcBef>
              <a:spcAft>
                <a:spcPts val="0"/>
              </a:spcAft>
              <a:buSzPts val="3600"/>
              <a:buNone/>
              <a:defRPr sz="4800"/>
            </a:lvl4pPr>
            <a:lvl5pPr lvl="4" algn="ctr" rtl="0">
              <a:lnSpc>
                <a:spcPct val="100000"/>
              </a:lnSpc>
              <a:spcBef>
                <a:spcPts val="0"/>
              </a:spcBef>
              <a:spcAft>
                <a:spcPts val="0"/>
              </a:spcAft>
              <a:buSzPts val="3600"/>
              <a:buNone/>
              <a:defRPr sz="4800"/>
            </a:lvl5pPr>
            <a:lvl6pPr lvl="5" algn="ctr" rtl="0">
              <a:lnSpc>
                <a:spcPct val="100000"/>
              </a:lnSpc>
              <a:spcBef>
                <a:spcPts val="0"/>
              </a:spcBef>
              <a:spcAft>
                <a:spcPts val="0"/>
              </a:spcAft>
              <a:buSzPts val="3600"/>
              <a:buNone/>
              <a:defRPr sz="4800"/>
            </a:lvl6pPr>
            <a:lvl7pPr lvl="6" algn="ctr" rtl="0">
              <a:lnSpc>
                <a:spcPct val="100000"/>
              </a:lnSpc>
              <a:spcBef>
                <a:spcPts val="0"/>
              </a:spcBef>
              <a:spcAft>
                <a:spcPts val="0"/>
              </a:spcAft>
              <a:buSzPts val="3600"/>
              <a:buNone/>
              <a:defRPr sz="4800"/>
            </a:lvl7pPr>
            <a:lvl8pPr lvl="7" algn="ctr" rtl="0">
              <a:lnSpc>
                <a:spcPct val="100000"/>
              </a:lnSpc>
              <a:spcBef>
                <a:spcPts val="0"/>
              </a:spcBef>
              <a:spcAft>
                <a:spcPts val="0"/>
              </a:spcAft>
              <a:buSzPts val="3600"/>
              <a:buNone/>
              <a:defRPr sz="4800"/>
            </a:lvl8pPr>
            <a:lvl9pPr lvl="8" algn="ctr" rtl="0">
              <a:lnSpc>
                <a:spcPct val="100000"/>
              </a:lnSpc>
              <a:spcBef>
                <a:spcPts val="0"/>
              </a:spcBef>
              <a:spcAft>
                <a:spcPts val="0"/>
              </a:spcAft>
              <a:buSzPts val="3600"/>
              <a:buNone/>
              <a:defRPr sz="4800"/>
            </a:lvl9pPr>
          </a:lstStyle>
          <a:p>
            <a:endParaRPr/>
          </a:p>
        </p:txBody>
      </p:sp>
      <p:sp>
        <p:nvSpPr>
          <p:cNvPr id="75" name="Google Shape;75;p1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807505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8" name="Google Shape;78;p1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Char char="●"/>
              <a:defRPr/>
            </a:lvl1pPr>
            <a:lvl2pPr marL="1219170" lvl="1" indent="-423323" algn="l" rtl="0">
              <a:lnSpc>
                <a:spcPct val="115000"/>
              </a:lnSpc>
              <a:spcBef>
                <a:spcPts val="0"/>
              </a:spcBef>
              <a:spcAft>
                <a:spcPts val="0"/>
              </a:spcAft>
              <a:buSzPts val="1400"/>
              <a:buChar char="○"/>
              <a:defRPr/>
            </a:lvl2pPr>
            <a:lvl3pPr marL="1828754" lvl="2" indent="-423323" algn="l" rtl="0">
              <a:lnSpc>
                <a:spcPct val="115000"/>
              </a:lnSpc>
              <a:spcBef>
                <a:spcPts val="0"/>
              </a:spcBef>
              <a:spcAft>
                <a:spcPts val="0"/>
              </a:spcAft>
              <a:buSzPts val="1400"/>
              <a:buChar char="■"/>
              <a:defRPr/>
            </a:lvl3pPr>
            <a:lvl4pPr marL="2438339" lvl="3" indent="-423323" algn="l" rtl="0">
              <a:lnSpc>
                <a:spcPct val="115000"/>
              </a:lnSpc>
              <a:spcBef>
                <a:spcPts val="0"/>
              </a:spcBef>
              <a:spcAft>
                <a:spcPts val="0"/>
              </a:spcAft>
              <a:buSzPts val="1400"/>
              <a:buChar char="●"/>
              <a:defRPr/>
            </a:lvl4pPr>
            <a:lvl5pPr marL="3047924" lvl="4" indent="-423323" algn="l" rtl="0">
              <a:lnSpc>
                <a:spcPct val="115000"/>
              </a:lnSpc>
              <a:spcBef>
                <a:spcPts val="0"/>
              </a:spcBef>
              <a:spcAft>
                <a:spcPts val="0"/>
              </a:spcAft>
              <a:buSzPts val="1400"/>
              <a:buChar char="○"/>
              <a:defRPr/>
            </a:lvl5pPr>
            <a:lvl6pPr marL="3657509" lvl="5" indent="-423323" algn="l" rtl="0">
              <a:lnSpc>
                <a:spcPct val="115000"/>
              </a:lnSpc>
              <a:spcBef>
                <a:spcPts val="0"/>
              </a:spcBef>
              <a:spcAft>
                <a:spcPts val="0"/>
              </a:spcAft>
              <a:buSzPts val="1400"/>
              <a:buChar char="■"/>
              <a:defRPr/>
            </a:lvl6pPr>
            <a:lvl7pPr marL="4267093" lvl="6" indent="-423323" algn="l" rtl="0">
              <a:lnSpc>
                <a:spcPct val="115000"/>
              </a:lnSpc>
              <a:spcBef>
                <a:spcPts val="0"/>
              </a:spcBef>
              <a:spcAft>
                <a:spcPts val="0"/>
              </a:spcAft>
              <a:buSzPts val="1400"/>
              <a:buChar char="●"/>
              <a:defRPr/>
            </a:lvl7pPr>
            <a:lvl8pPr marL="4876678" lvl="7" indent="-423323" algn="l" rtl="0">
              <a:lnSpc>
                <a:spcPct val="115000"/>
              </a:lnSpc>
              <a:spcBef>
                <a:spcPts val="0"/>
              </a:spcBef>
              <a:spcAft>
                <a:spcPts val="0"/>
              </a:spcAft>
              <a:buSzPts val="1400"/>
              <a:buChar char="○"/>
              <a:defRPr/>
            </a:lvl8pPr>
            <a:lvl9pPr marL="5486263" lvl="8" indent="-423323" algn="l" rtl="0">
              <a:lnSpc>
                <a:spcPct val="115000"/>
              </a:lnSpc>
              <a:spcBef>
                <a:spcPts val="0"/>
              </a:spcBef>
              <a:spcAft>
                <a:spcPts val="0"/>
              </a:spcAft>
              <a:buSzPts val="1400"/>
              <a:buChar char="■"/>
              <a:defRPr/>
            </a:lvl9pPr>
          </a:lstStyle>
          <a:p>
            <a:endParaRPr/>
          </a:p>
        </p:txBody>
      </p:sp>
      <p:sp>
        <p:nvSpPr>
          <p:cNvPr id="79" name="Google Shape;79;p1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72566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0"/>
        <p:cNvGrpSpPr/>
        <p:nvPr/>
      </p:nvGrpSpPr>
      <p:grpSpPr>
        <a:xfrm>
          <a:off x="0" y="0"/>
          <a:ext cx="0" cy="0"/>
          <a:chOff x="0" y="0"/>
          <a:chExt cx="0" cy="0"/>
        </a:xfrm>
      </p:grpSpPr>
      <p:sp>
        <p:nvSpPr>
          <p:cNvPr id="81" name="Google Shape;81;p2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2" name="Google Shape;82;p20"/>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rtl="0">
              <a:lnSpc>
                <a:spcPct val="115000"/>
              </a:lnSpc>
              <a:spcBef>
                <a:spcPts val="0"/>
              </a:spcBef>
              <a:spcAft>
                <a:spcPts val="0"/>
              </a:spcAft>
              <a:buSzPts val="1400"/>
              <a:buChar char="●"/>
              <a:defRPr sz="1867"/>
            </a:lvl1pPr>
            <a:lvl2pPr marL="1219170" lvl="1" indent="-406390" algn="l" rtl="0">
              <a:lnSpc>
                <a:spcPct val="115000"/>
              </a:lnSpc>
              <a:spcBef>
                <a:spcPts val="0"/>
              </a:spcBef>
              <a:spcAft>
                <a:spcPts val="0"/>
              </a:spcAft>
              <a:buSzPts val="1200"/>
              <a:buChar char="○"/>
              <a:defRPr sz="1600"/>
            </a:lvl2pPr>
            <a:lvl3pPr marL="1828754" lvl="2" indent="-406390" algn="l" rtl="0">
              <a:lnSpc>
                <a:spcPct val="115000"/>
              </a:lnSpc>
              <a:spcBef>
                <a:spcPts val="0"/>
              </a:spcBef>
              <a:spcAft>
                <a:spcPts val="0"/>
              </a:spcAft>
              <a:buSzPts val="1200"/>
              <a:buChar char="■"/>
              <a:defRPr sz="1600"/>
            </a:lvl3pPr>
            <a:lvl4pPr marL="2438339" lvl="3" indent="-406390" algn="l" rtl="0">
              <a:lnSpc>
                <a:spcPct val="115000"/>
              </a:lnSpc>
              <a:spcBef>
                <a:spcPts val="0"/>
              </a:spcBef>
              <a:spcAft>
                <a:spcPts val="0"/>
              </a:spcAft>
              <a:buSzPts val="1200"/>
              <a:buChar char="●"/>
              <a:defRPr sz="1600"/>
            </a:lvl4pPr>
            <a:lvl5pPr marL="3047924" lvl="4" indent="-406390" algn="l" rtl="0">
              <a:lnSpc>
                <a:spcPct val="115000"/>
              </a:lnSpc>
              <a:spcBef>
                <a:spcPts val="0"/>
              </a:spcBef>
              <a:spcAft>
                <a:spcPts val="0"/>
              </a:spcAft>
              <a:buSzPts val="1200"/>
              <a:buChar char="○"/>
              <a:defRPr sz="1600"/>
            </a:lvl5pPr>
            <a:lvl6pPr marL="3657509" lvl="5" indent="-406390" algn="l" rtl="0">
              <a:lnSpc>
                <a:spcPct val="115000"/>
              </a:lnSpc>
              <a:spcBef>
                <a:spcPts val="0"/>
              </a:spcBef>
              <a:spcAft>
                <a:spcPts val="0"/>
              </a:spcAft>
              <a:buSzPts val="1200"/>
              <a:buChar char="■"/>
              <a:defRPr sz="1600"/>
            </a:lvl6pPr>
            <a:lvl7pPr marL="4267093" lvl="6" indent="-406390" algn="l" rtl="0">
              <a:lnSpc>
                <a:spcPct val="115000"/>
              </a:lnSpc>
              <a:spcBef>
                <a:spcPts val="0"/>
              </a:spcBef>
              <a:spcAft>
                <a:spcPts val="0"/>
              </a:spcAft>
              <a:buSzPts val="1200"/>
              <a:buChar char="●"/>
              <a:defRPr sz="1600"/>
            </a:lvl7pPr>
            <a:lvl8pPr marL="4876678" lvl="7" indent="-406390" algn="l" rtl="0">
              <a:lnSpc>
                <a:spcPct val="115000"/>
              </a:lnSpc>
              <a:spcBef>
                <a:spcPts val="0"/>
              </a:spcBef>
              <a:spcAft>
                <a:spcPts val="0"/>
              </a:spcAft>
              <a:buSzPts val="1200"/>
              <a:buChar char="○"/>
              <a:defRPr sz="1600"/>
            </a:lvl8pPr>
            <a:lvl9pPr marL="5486263" lvl="8" indent="-406390" algn="l" rtl="0">
              <a:lnSpc>
                <a:spcPct val="115000"/>
              </a:lnSpc>
              <a:spcBef>
                <a:spcPts val="0"/>
              </a:spcBef>
              <a:spcAft>
                <a:spcPts val="0"/>
              </a:spcAft>
              <a:buSzPts val="1200"/>
              <a:buChar char="■"/>
              <a:defRPr sz="1600"/>
            </a:lvl9pPr>
          </a:lstStyle>
          <a:p>
            <a:endParaRPr/>
          </a:p>
        </p:txBody>
      </p:sp>
      <p:sp>
        <p:nvSpPr>
          <p:cNvPr id="83" name="Google Shape;83;p20"/>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rtl="0">
              <a:lnSpc>
                <a:spcPct val="115000"/>
              </a:lnSpc>
              <a:spcBef>
                <a:spcPts val="0"/>
              </a:spcBef>
              <a:spcAft>
                <a:spcPts val="0"/>
              </a:spcAft>
              <a:buSzPts val="1400"/>
              <a:buChar char="●"/>
              <a:defRPr sz="1867"/>
            </a:lvl1pPr>
            <a:lvl2pPr marL="1219170" lvl="1" indent="-406390" algn="l" rtl="0">
              <a:lnSpc>
                <a:spcPct val="115000"/>
              </a:lnSpc>
              <a:spcBef>
                <a:spcPts val="0"/>
              </a:spcBef>
              <a:spcAft>
                <a:spcPts val="0"/>
              </a:spcAft>
              <a:buSzPts val="1200"/>
              <a:buChar char="○"/>
              <a:defRPr sz="1600"/>
            </a:lvl2pPr>
            <a:lvl3pPr marL="1828754" lvl="2" indent="-406390" algn="l" rtl="0">
              <a:lnSpc>
                <a:spcPct val="115000"/>
              </a:lnSpc>
              <a:spcBef>
                <a:spcPts val="0"/>
              </a:spcBef>
              <a:spcAft>
                <a:spcPts val="0"/>
              </a:spcAft>
              <a:buSzPts val="1200"/>
              <a:buChar char="■"/>
              <a:defRPr sz="1600"/>
            </a:lvl3pPr>
            <a:lvl4pPr marL="2438339" lvl="3" indent="-406390" algn="l" rtl="0">
              <a:lnSpc>
                <a:spcPct val="115000"/>
              </a:lnSpc>
              <a:spcBef>
                <a:spcPts val="0"/>
              </a:spcBef>
              <a:spcAft>
                <a:spcPts val="0"/>
              </a:spcAft>
              <a:buSzPts val="1200"/>
              <a:buChar char="●"/>
              <a:defRPr sz="1600"/>
            </a:lvl4pPr>
            <a:lvl5pPr marL="3047924" lvl="4" indent="-406390" algn="l" rtl="0">
              <a:lnSpc>
                <a:spcPct val="115000"/>
              </a:lnSpc>
              <a:spcBef>
                <a:spcPts val="0"/>
              </a:spcBef>
              <a:spcAft>
                <a:spcPts val="0"/>
              </a:spcAft>
              <a:buSzPts val="1200"/>
              <a:buChar char="○"/>
              <a:defRPr sz="1600"/>
            </a:lvl5pPr>
            <a:lvl6pPr marL="3657509" lvl="5" indent="-406390" algn="l" rtl="0">
              <a:lnSpc>
                <a:spcPct val="115000"/>
              </a:lnSpc>
              <a:spcBef>
                <a:spcPts val="0"/>
              </a:spcBef>
              <a:spcAft>
                <a:spcPts val="0"/>
              </a:spcAft>
              <a:buSzPts val="1200"/>
              <a:buChar char="■"/>
              <a:defRPr sz="1600"/>
            </a:lvl6pPr>
            <a:lvl7pPr marL="4267093" lvl="6" indent="-406390" algn="l" rtl="0">
              <a:lnSpc>
                <a:spcPct val="115000"/>
              </a:lnSpc>
              <a:spcBef>
                <a:spcPts val="0"/>
              </a:spcBef>
              <a:spcAft>
                <a:spcPts val="0"/>
              </a:spcAft>
              <a:buSzPts val="1200"/>
              <a:buChar char="●"/>
              <a:defRPr sz="1600"/>
            </a:lvl7pPr>
            <a:lvl8pPr marL="4876678" lvl="7" indent="-406390" algn="l" rtl="0">
              <a:lnSpc>
                <a:spcPct val="115000"/>
              </a:lnSpc>
              <a:spcBef>
                <a:spcPts val="0"/>
              </a:spcBef>
              <a:spcAft>
                <a:spcPts val="0"/>
              </a:spcAft>
              <a:buSzPts val="1200"/>
              <a:buChar char="○"/>
              <a:defRPr sz="1600"/>
            </a:lvl8pPr>
            <a:lvl9pPr marL="5486263" lvl="8" indent="-406390" algn="l" rtl="0">
              <a:lnSpc>
                <a:spcPct val="115000"/>
              </a:lnSpc>
              <a:spcBef>
                <a:spcPts val="0"/>
              </a:spcBef>
              <a:spcAft>
                <a:spcPts val="0"/>
              </a:spcAft>
              <a:buSzPts val="1200"/>
              <a:buChar char="■"/>
              <a:defRPr sz="1600"/>
            </a:lvl9pPr>
          </a:lstStyle>
          <a:p>
            <a:endParaRPr/>
          </a:p>
        </p:txBody>
      </p:sp>
      <p:sp>
        <p:nvSpPr>
          <p:cNvPr id="84" name="Google Shape;84;p2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547771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85"/>
        <p:cNvGrpSpPr/>
        <p:nvPr/>
      </p:nvGrpSpPr>
      <p:grpSpPr>
        <a:xfrm>
          <a:off x="0" y="0"/>
          <a:ext cx="0" cy="0"/>
          <a:chOff x="0" y="0"/>
          <a:chExt cx="0" cy="0"/>
        </a:xfrm>
      </p:grpSpPr>
      <p:sp>
        <p:nvSpPr>
          <p:cNvPr id="86" name="Google Shape;86;p21"/>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2400"/>
              <a:buNone/>
              <a:defRPr sz="3200"/>
            </a:lvl1pPr>
            <a:lvl2pPr lvl="1" algn="l" rtl="0">
              <a:lnSpc>
                <a:spcPct val="100000"/>
              </a:lnSpc>
              <a:spcBef>
                <a:spcPts val="0"/>
              </a:spcBef>
              <a:spcAft>
                <a:spcPts val="0"/>
              </a:spcAft>
              <a:buSzPts val="2400"/>
              <a:buNone/>
              <a:defRPr sz="3200"/>
            </a:lvl2pPr>
            <a:lvl3pPr lvl="2" algn="l" rtl="0">
              <a:lnSpc>
                <a:spcPct val="100000"/>
              </a:lnSpc>
              <a:spcBef>
                <a:spcPts val="0"/>
              </a:spcBef>
              <a:spcAft>
                <a:spcPts val="0"/>
              </a:spcAft>
              <a:buSzPts val="2400"/>
              <a:buNone/>
              <a:defRPr sz="3200"/>
            </a:lvl3pPr>
            <a:lvl4pPr lvl="3" algn="l" rtl="0">
              <a:lnSpc>
                <a:spcPct val="100000"/>
              </a:lnSpc>
              <a:spcBef>
                <a:spcPts val="0"/>
              </a:spcBef>
              <a:spcAft>
                <a:spcPts val="0"/>
              </a:spcAft>
              <a:buSzPts val="2400"/>
              <a:buNone/>
              <a:defRPr sz="3200"/>
            </a:lvl4pPr>
            <a:lvl5pPr lvl="4" algn="l" rtl="0">
              <a:lnSpc>
                <a:spcPct val="100000"/>
              </a:lnSpc>
              <a:spcBef>
                <a:spcPts val="0"/>
              </a:spcBef>
              <a:spcAft>
                <a:spcPts val="0"/>
              </a:spcAft>
              <a:buSzPts val="2400"/>
              <a:buNone/>
              <a:defRPr sz="3200"/>
            </a:lvl5pPr>
            <a:lvl6pPr lvl="5" algn="l" rtl="0">
              <a:lnSpc>
                <a:spcPct val="100000"/>
              </a:lnSpc>
              <a:spcBef>
                <a:spcPts val="0"/>
              </a:spcBef>
              <a:spcAft>
                <a:spcPts val="0"/>
              </a:spcAft>
              <a:buSzPts val="2400"/>
              <a:buNone/>
              <a:defRPr sz="3200"/>
            </a:lvl6pPr>
            <a:lvl7pPr lvl="6" algn="l" rtl="0">
              <a:lnSpc>
                <a:spcPct val="100000"/>
              </a:lnSpc>
              <a:spcBef>
                <a:spcPts val="0"/>
              </a:spcBef>
              <a:spcAft>
                <a:spcPts val="0"/>
              </a:spcAft>
              <a:buSzPts val="2400"/>
              <a:buNone/>
              <a:defRPr sz="3200"/>
            </a:lvl7pPr>
            <a:lvl8pPr lvl="7" algn="l" rtl="0">
              <a:lnSpc>
                <a:spcPct val="100000"/>
              </a:lnSpc>
              <a:spcBef>
                <a:spcPts val="0"/>
              </a:spcBef>
              <a:spcAft>
                <a:spcPts val="0"/>
              </a:spcAft>
              <a:buSzPts val="2400"/>
              <a:buNone/>
              <a:defRPr sz="3200"/>
            </a:lvl8pPr>
            <a:lvl9pPr lvl="8" algn="l" rtl="0">
              <a:lnSpc>
                <a:spcPct val="100000"/>
              </a:lnSpc>
              <a:spcBef>
                <a:spcPts val="0"/>
              </a:spcBef>
              <a:spcAft>
                <a:spcPts val="0"/>
              </a:spcAft>
              <a:buSzPts val="2400"/>
              <a:buNone/>
              <a:defRPr sz="3200"/>
            </a:lvl9pPr>
          </a:lstStyle>
          <a:p>
            <a:endParaRPr/>
          </a:p>
        </p:txBody>
      </p:sp>
      <p:sp>
        <p:nvSpPr>
          <p:cNvPr id="87" name="Google Shape;87;p21"/>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rmAutofit/>
          </a:bodyPr>
          <a:lstStyle>
            <a:lvl1pPr marL="609585" lvl="0" indent="-406390" algn="l" rtl="0">
              <a:lnSpc>
                <a:spcPct val="115000"/>
              </a:lnSpc>
              <a:spcBef>
                <a:spcPts val="0"/>
              </a:spcBef>
              <a:spcAft>
                <a:spcPts val="0"/>
              </a:spcAft>
              <a:buSzPts val="1200"/>
              <a:buChar char="●"/>
              <a:defRPr sz="1600"/>
            </a:lvl1pPr>
            <a:lvl2pPr marL="1219170" lvl="1" indent="-406390" algn="l" rtl="0">
              <a:lnSpc>
                <a:spcPct val="115000"/>
              </a:lnSpc>
              <a:spcBef>
                <a:spcPts val="0"/>
              </a:spcBef>
              <a:spcAft>
                <a:spcPts val="0"/>
              </a:spcAft>
              <a:buSzPts val="1200"/>
              <a:buChar char="○"/>
              <a:defRPr sz="1600"/>
            </a:lvl2pPr>
            <a:lvl3pPr marL="1828754" lvl="2" indent="-406390" algn="l" rtl="0">
              <a:lnSpc>
                <a:spcPct val="115000"/>
              </a:lnSpc>
              <a:spcBef>
                <a:spcPts val="0"/>
              </a:spcBef>
              <a:spcAft>
                <a:spcPts val="0"/>
              </a:spcAft>
              <a:buSzPts val="1200"/>
              <a:buChar char="■"/>
              <a:defRPr sz="1600"/>
            </a:lvl3pPr>
            <a:lvl4pPr marL="2438339" lvl="3" indent="-406390" algn="l" rtl="0">
              <a:lnSpc>
                <a:spcPct val="115000"/>
              </a:lnSpc>
              <a:spcBef>
                <a:spcPts val="0"/>
              </a:spcBef>
              <a:spcAft>
                <a:spcPts val="0"/>
              </a:spcAft>
              <a:buSzPts val="1200"/>
              <a:buChar char="●"/>
              <a:defRPr sz="1600"/>
            </a:lvl4pPr>
            <a:lvl5pPr marL="3047924" lvl="4" indent="-406390" algn="l" rtl="0">
              <a:lnSpc>
                <a:spcPct val="115000"/>
              </a:lnSpc>
              <a:spcBef>
                <a:spcPts val="0"/>
              </a:spcBef>
              <a:spcAft>
                <a:spcPts val="0"/>
              </a:spcAft>
              <a:buSzPts val="1200"/>
              <a:buChar char="○"/>
              <a:defRPr sz="1600"/>
            </a:lvl5pPr>
            <a:lvl6pPr marL="3657509" lvl="5" indent="-406390" algn="l" rtl="0">
              <a:lnSpc>
                <a:spcPct val="115000"/>
              </a:lnSpc>
              <a:spcBef>
                <a:spcPts val="0"/>
              </a:spcBef>
              <a:spcAft>
                <a:spcPts val="0"/>
              </a:spcAft>
              <a:buSzPts val="1200"/>
              <a:buChar char="■"/>
              <a:defRPr sz="1600"/>
            </a:lvl6pPr>
            <a:lvl7pPr marL="4267093" lvl="6" indent="-406390" algn="l" rtl="0">
              <a:lnSpc>
                <a:spcPct val="115000"/>
              </a:lnSpc>
              <a:spcBef>
                <a:spcPts val="0"/>
              </a:spcBef>
              <a:spcAft>
                <a:spcPts val="0"/>
              </a:spcAft>
              <a:buSzPts val="1200"/>
              <a:buChar char="●"/>
              <a:defRPr sz="1600"/>
            </a:lvl7pPr>
            <a:lvl8pPr marL="4876678" lvl="7" indent="-406390" algn="l" rtl="0">
              <a:lnSpc>
                <a:spcPct val="115000"/>
              </a:lnSpc>
              <a:spcBef>
                <a:spcPts val="0"/>
              </a:spcBef>
              <a:spcAft>
                <a:spcPts val="0"/>
              </a:spcAft>
              <a:buSzPts val="1200"/>
              <a:buChar char="○"/>
              <a:defRPr sz="1600"/>
            </a:lvl8pPr>
            <a:lvl9pPr marL="5486263" lvl="8" indent="-406390" algn="l" rtl="0">
              <a:lnSpc>
                <a:spcPct val="115000"/>
              </a:lnSpc>
              <a:spcBef>
                <a:spcPts val="0"/>
              </a:spcBef>
              <a:spcAft>
                <a:spcPts val="0"/>
              </a:spcAft>
              <a:buSzPts val="1200"/>
              <a:buChar char="■"/>
              <a:defRPr sz="1600"/>
            </a:lvl9pPr>
          </a:lstStyle>
          <a:p>
            <a:endParaRPr/>
          </a:p>
        </p:txBody>
      </p:sp>
      <p:sp>
        <p:nvSpPr>
          <p:cNvPr id="88" name="Google Shape;88;p2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909183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9"/>
        <p:cNvGrpSpPr/>
        <p:nvPr/>
      </p:nvGrpSpPr>
      <p:grpSpPr>
        <a:xfrm>
          <a:off x="0" y="0"/>
          <a:ext cx="0" cy="0"/>
          <a:chOff x="0" y="0"/>
          <a:chExt cx="0" cy="0"/>
        </a:xfrm>
      </p:grpSpPr>
      <p:sp>
        <p:nvSpPr>
          <p:cNvPr id="90" name="Google Shape;90;p22"/>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rtl="0">
              <a:lnSpc>
                <a:spcPct val="100000"/>
              </a:lnSpc>
              <a:spcBef>
                <a:spcPts val="0"/>
              </a:spcBef>
              <a:spcAft>
                <a:spcPts val="0"/>
              </a:spcAft>
              <a:buSzPts val="4800"/>
              <a:buNone/>
              <a:defRPr sz="6400"/>
            </a:lvl1pPr>
            <a:lvl2pPr lvl="1" algn="l" rtl="0">
              <a:lnSpc>
                <a:spcPct val="100000"/>
              </a:lnSpc>
              <a:spcBef>
                <a:spcPts val="0"/>
              </a:spcBef>
              <a:spcAft>
                <a:spcPts val="0"/>
              </a:spcAft>
              <a:buSzPts val="4800"/>
              <a:buNone/>
              <a:defRPr sz="6400"/>
            </a:lvl2pPr>
            <a:lvl3pPr lvl="2" algn="l" rtl="0">
              <a:lnSpc>
                <a:spcPct val="100000"/>
              </a:lnSpc>
              <a:spcBef>
                <a:spcPts val="0"/>
              </a:spcBef>
              <a:spcAft>
                <a:spcPts val="0"/>
              </a:spcAft>
              <a:buSzPts val="4800"/>
              <a:buNone/>
              <a:defRPr sz="6400"/>
            </a:lvl3pPr>
            <a:lvl4pPr lvl="3" algn="l" rtl="0">
              <a:lnSpc>
                <a:spcPct val="100000"/>
              </a:lnSpc>
              <a:spcBef>
                <a:spcPts val="0"/>
              </a:spcBef>
              <a:spcAft>
                <a:spcPts val="0"/>
              </a:spcAft>
              <a:buSzPts val="4800"/>
              <a:buNone/>
              <a:defRPr sz="6400"/>
            </a:lvl4pPr>
            <a:lvl5pPr lvl="4" algn="l" rtl="0">
              <a:lnSpc>
                <a:spcPct val="100000"/>
              </a:lnSpc>
              <a:spcBef>
                <a:spcPts val="0"/>
              </a:spcBef>
              <a:spcAft>
                <a:spcPts val="0"/>
              </a:spcAft>
              <a:buSzPts val="4800"/>
              <a:buNone/>
              <a:defRPr sz="6400"/>
            </a:lvl5pPr>
            <a:lvl6pPr lvl="5" algn="l" rtl="0">
              <a:lnSpc>
                <a:spcPct val="100000"/>
              </a:lnSpc>
              <a:spcBef>
                <a:spcPts val="0"/>
              </a:spcBef>
              <a:spcAft>
                <a:spcPts val="0"/>
              </a:spcAft>
              <a:buSzPts val="4800"/>
              <a:buNone/>
              <a:defRPr sz="6400"/>
            </a:lvl6pPr>
            <a:lvl7pPr lvl="6" algn="l" rtl="0">
              <a:lnSpc>
                <a:spcPct val="100000"/>
              </a:lnSpc>
              <a:spcBef>
                <a:spcPts val="0"/>
              </a:spcBef>
              <a:spcAft>
                <a:spcPts val="0"/>
              </a:spcAft>
              <a:buSzPts val="4800"/>
              <a:buNone/>
              <a:defRPr sz="6400"/>
            </a:lvl7pPr>
            <a:lvl8pPr lvl="7" algn="l" rtl="0">
              <a:lnSpc>
                <a:spcPct val="100000"/>
              </a:lnSpc>
              <a:spcBef>
                <a:spcPts val="0"/>
              </a:spcBef>
              <a:spcAft>
                <a:spcPts val="0"/>
              </a:spcAft>
              <a:buSzPts val="4800"/>
              <a:buNone/>
              <a:defRPr sz="6400"/>
            </a:lvl8pPr>
            <a:lvl9pPr lvl="8" algn="l" rtl="0">
              <a:lnSpc>
                <a:spcPct val="100000"/>
              </a:lnSpc>
              <a:spcBef>
                <a:spcPts val="0"/>
              </a:spcBef>
              <a:spcAft>
                <a:spcPts val="0"/>
              </a:spcAft>
              <a:buSzPts val="4800"/>
              <a:buNone/>
              <a:defRPr sz="6400"/>
            </a:lvl9pPr>
          </a:lstStyle>
          <a:p>
            <a:endParaRPr/>
          </a:p>
        </p:txBody>
      </p:sp>
      <p:sp>
        <p:nvSpPr>
          <p:cNvPr id="91" name="Google Shape;91;p2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948854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2"/>
        <p:cNvGrpSpPr/>
        <p:nvPr/>
      </p:nvGrpSpPr>
      <p:grpSpPr>
        <a:xfrm>
          <a:off x="0" y="0"/>
          <a:ext cx="0" cy="0"/>
          <a:chOff x="0" y="0"/>
          <a:chExt cx="0" cy="0"/>
        </a:xfrm>
      </p:grpSpPr>
      <p:sp>
        <p:nvSpPr>
          <p:cNvPr id="93" name="Google Shape;93;p23"/>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94" name="Google Shape;94;p23"/>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4200"/>
              <a:buNone/>
              <a:defRPr sz="5600"/>
            </a:lvl1pPr>
            <a:lvl2pPr lvl="1" algn="ctr" rtl="0">
              <a:lnSpc>
                <a:spcPct val="100000"/>
              </a:lnSpc>
              <a:spcBef>
                <a:spcPts val="0"/>
              </a:spcBef>
              <a:spcAft>
                <a:spcPts val="0"/>
              </a:spcAft>
              <a:buSzPts val="4200"/>
              <a:buNone/>
              <a:defRPr sz="5600"/>
            </a:lvl2pPr>
            <a:lvl3pPr lvl="2" algn="ctr" rtl="0">
              <a:lnSpc>
                <a:spcPct val="100000"/>
              </a:lnSpc>
              <a:spcBef>
                <a:spcPts val="0"/>
              </a:spcBef>
              <a:spcAft>
                <a:spcPts val="0"/>
              </a:spcAft>
              <a:buSzPts val="4200"/>
              <a:buNone/>
              <a:defRPr sz="5600"/>
            </a:lvl3pPr>
            <a:lvl4pPr lvl="3" algn="ctr" rtl="0">
              <a:lnSpc>
                <a:spcPct val="100000"/>
              </a:lnSpc>
              <a:spcBef>
                <a:spcPts val="0"/>
              </a:spcBef>
              <a:spcAft>
                <a:spcPts val="0"/>
              </a:spcAft>
              <a:buSzPts val="4200"/>
              <a:buNone/>
              <a:defRPr sz="5600"/>
            </a:lvl4pPr>
            <a:lvl5pPr lvl="4" algn="ctr" rtl="0">
              <a:lnSpc>
                <a:spcPct val="100000"/>
              </a:lnSpc>
              <a:spcBef>
                <a:spcPts val="0"/>
              </a:spcBef>
              <a:spcAft>
                <a:spcPts val="0"/>
              </a:spcAft>
              <a:buSzPts val="4200"/>
              <a:buNone/>
              <a:defRPr sz="5600"/>
            </a:lvl5pPr>
            <a:lvl6pPr lvl="5" algn="ctr" rtl="0">
              <a:lnSpc>
                <a:spcPct val="100000"/>
              </a:lnSpc>
              <a:spcBef>
                <a:spcPts val="0"/>
              </a:spcBef>
              <a:spcAft>
                <a:spcPts val="0"/>
              </a:spcAft>
              <a:buSzPts val="4200"/>
              <a:buNone/>
              <a:defRPr sz="5600"/>
            </a:lvl6pPr>
            <a:lvl7pPr lvl="6" algn="ctr" rtl="0">
              <a:lnSpc>
                <a:spcPct val="100000"/>
              </a:lnSpc>
              <a:spcBef>
                <a:spcPts val="0"/>
              </a:spcBef>
              <a:spcAft>
                <a:spcPts val="0"/>
              </a:spcAft>
              <a:buSzPts val="4200"/>
              <a:buNone/>
              <a:defRPr sz="5600"/>
            </a:lvl7pPr>
            <a:lvl8pPr lvl="7" algn="ctr" rtl="0">
              <a:lnSpc>
                <a:spcPct val="100000"/>
              </a:lnSpc>
              <a:spcBef>
                <a:spcPts val="0"/>
              </a:spcBef>
              <a:spcAft>
                <a:spcPts val="0"/>
              </a:spcAft>
              <a:buSzPts val="4200"/>
              <a:buNone/>
              <a:defRPr sz="5600"/>
            </a:lvl8pPr>
            <a:lvl9pPr lvl="8" algn="ctr" rtl="0">
              <a:lnSpc>
                <a:spcPct val="100000"/>
              </a:lnSpc>
              <a:spcBef>
                <a:spcPts val="0"/>
              </a:spcBef>
              <a:spcAft>
                <a:spcPts val="0"/>
              </a:spcAft>
              <a:buSzPts val="4200"/>
              <a:buNone/>
              <a:defRPr sz="5600"/>
            </a:lvl9pPr>
          </a:lstStyle>
          <a:p>
            <a:endParaRPr/>
          </a:p>
        </p:txBody>
      </p:sp>
      <p:sp>
        <p:nvSpPr>
          <p:cNvPr id="95" name="Google Shape;95;p23"/>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96" name="Google Shape;96;p23"/>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609585" lvl="0" indent="-457189" algn="l" rtl="0">
              <a:lnSpc>
                <a:spcPct val="115000"/>
              </a:lnSpc>
              <a:spcBef>
                <a:spcPts val="0"/>
              </a:spcBef>
              <a:spcAft>
                <a:spcPts val="0"/>
              </a:spcAft>
              <a:buSzPts val="1800"/>
              <a:buChar char="●"/>
              <a:defRPr/>
            </a:lvl1pPr>
            <a:lvl2pPr marL="1219170" lvl="1" indent="-423323" algn="l" rtl="0">
              <a:lnSpc>
                <a:spcPct val="115000"/>
              </a:lnSpc>
              <a:spcBef>
                <a:spcPts val="0"/>
              </a:spcBef>
              <a:spcAft>
                <a:spcPts val="0"/>
              </a:spcAft>
              <a:buSzPts val="1400"/>
              <a:buChar char="○"/>
              <a:defRPr/>
            </a:lvl2pPr>
            <a:lvl3pPr marL="1828754" lvl="2" indent="-423323" algn="l" rtl="0">
              <a:lnSpc>
                <a:spcPct val="115000"/>
              </a:lnSpc>
              <a:spcBef>
                <a:spcPts val="0"/>
              </a:spcBef>
              <a:spcAft>
                <a:spcPts val="0"/>
              </a:spcAft>
              <a:buSzPts val="1400"/>
              <a:buChar char="■"/>
              <a:defRPr/>
            </a:lvl3pPr>
            <a:lvl4pPr marL="2438339" lvl="3" indent="-423323" algn="l" rtl="0">
              <a:lnSpc>
                <a:spcPct val="115000"/>
              </a:lnSpc>
              <a:spcBef>
                <a:spcPts val="0"/>
              </a:spcBef>
              <a:spcAft>
                <a:spcPts val="0"/>
              </a:spcAft>
              <a:buSzPts val="1400"/>
              <a:buChar char="●"/>
              <a:defRPr/>
            </a:lvl4pPr>
            <a:lvl5pPr marL="3047924" lvl="4" indent="-423323" algn="l" rtl="0">
              <a:lnSpc>
                <a:spcPct val="115000"/>
              </a:lnSpc>
              <a:spcBef>
                <a:spcPts val="0"/>
              </a:spcBef>
              <a:spcAft>
                <a:spcPts val="0"/>
              </a:spcAft>
              <a:buSzPts val="1400"/>
              <a:buChar char="○"/>
              <a:defRPr/>
            </a:lvl5pPr>
            <a:lvl6pPr marL="3657509" lvl="5" indent="-423323" algn="l" rtl="0">
              <a:lnSpc>
                <a:spcPct val="115000"/>
              </a:lnSpc>
              <a:spcBef>
                <a:spcPts val="0"/>
              </a:spcBef>
              <a:spcAft>
                <a:spcPts val="0"/>
              </a:spcAft>
              <a:buSzPts val="1400"/>
              <a:buChar char="■"/>
              <a:defRPr/>
            </a:lvl6pPr>
            <a:lvl7pPr marL="4267093" lvl="6" indent="-423323" algn="l" rtl="0">
              <a:lnSpc>
                <a:spcPct val="115000"/>
              </a:lnSpc>
              <a:spcBef>
                <a:spcPts val="0"/>
              </a:spcBef>
              <a:spcAft>
                <a:spcPts val="0"/>
              </a:spcAft>
              <a:buSzPts val="1400"/>
              <a:buChar char="●"/>
              <a:defRPr/>
            </a:lvl7pPr>
            <a:lvl8pPr marL="4876678" lvl="7" indent="-423323" algn="l" rtl="0">
              <a:lnSpc>
                <a:spcPct val="115000"/>
              </a:lnSpc>
              <a:spcBef>
                <a:spcPts val="0"/>
              </a:spcBef>
              <a:spcAft>
                <a:spcPts val="0"/>
              </a:spcAft>
              <a:buSzPts val="1400"/>
              <a:buChar char="○"/>
              <a:defRPr/>
            </a:lvl8pPr>
            <a:lvl9pPr marL="5486263" lvl="8" indent="-423323" algn="l" rtl="0">
              <a:lnSpc>
                <a:spcPct val="115000"/>
              </a:lnSpc>
              <a:spcBef>
                <a:spcPts val="0"/>
              </a:spcBef>
              <a:spcAft>
                <a:spcPts val="0"/>
              </a:spcAft>
              <a:buSzPts val="1400"/>
              <a:buChar char="■"/>
              <a:defRPr/>
            </a:lvl9pPr>
          </a:lstStyle>
          <a:p>
            <a:endParaRPr/>
          </a:p>
        </p:txBody>
      </p:sp>
      <p:sp>
        <p:nvSpPr>
          <p:cNvPr id="97" name="Google Shape;97;p2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0996231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8"/>
        <p:cNvGrpSpPr/>
        <p:nvPr/>
      </p:nvGrpSpPr>
      <p:grpSpPr>
        <a:xfrm>
          <a:off x="0" y="0"/>
          <a:ext cx="0" cy="0"/>
          <a:chOff x="0" y="0"/>
          <a:chExt cx="0" cy="0"/>
        </a:xfrm>
      </p:grpSpPr>
      <p:sp>
        <p:nvSpPr>
          <p:cNvPr id="99" name="Google Shape;99;p24"/>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rmAutofit/>
          </a:bodyPr>
          <a:lstStyle>
            <a:lvl1pPr marL="609585" lvl="0" indent="-304792" algn="l" rtl="0">
              <a:lnSpc>
                <a:spcPct val="100000"/>
              </a:lnSpc>
              <a:spcBef>
                <a:spcPts val="0"/>
              </a:spcBef>
              <a:spcAft>
                <a:spcPts val="0"/>
              </a:spcAft>
              <a:buSzPts val="1800"/>
              <a:buNone/>
              <a:defRPr/>
            </a:lvl1pPr>
          </a:lstStyle>
          <a:p>
            <a:endParaRPr/>
          </a:p>
        </p:txBody>
      </p:sp>
      <p:sp>
        <p:nvSpPr>
          <p:cNvPr id="100" name="Google Shape;100;p2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86733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01"/>
        <p:cNvGrpSpPr/>
        <p:nvPr/>
      </p:nvGrpSpPr>
      <p:grpSpPr>
        <a:xfrm>
          <a:off x="0" y="0"/>
          <a:ext cx="0" cy="0"/>
          <a:chOff x="0" y="0"/>
          <a:chExt cx="0" cy="0"/>
        </a:xfrm>
      </p:grpSpPr>
      <p:sp>
        <p:nvSpPr>
          <p:cNvPr id="102" name="Google Shape;102;p25"/>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12000"/>
              <a:buNone/>
              <a:defRPr sz="16000"/>
            </a:lvl1pPr>
            <a:lvl2pPr lvl="1" algn="ctr" rtl="0">
              <a:lnSpc>
                <a:spcPct val="100000"/>
              </a:lnSpc>
              <a:spcBef>
                <a:spcPts val="0"/>
              </a:spcBef>
              <a:spcAft>
                <a:spcPts val="0"/>
              </a:spcAft>
              <a:buSzPts val="12000"/>
              <a:buNone/>
              <a:defRPr sz="16000"/>
            </a:lvl2pPr>
            <a:lvl3pPr lvl="2" algn="ctr" rtl="0">
              <a:lnSpc>
                <a:spcPct val="100000"/>
              </a:lnSpc>
              <a:spcBef>
                <a:spcPts val="0"/>
              </a:spcBef>
              <a:spcAft>
                <a:spcPts val="0"/>
              </a:spcAft>
              <a:buSzPts val="12000"/>
              <a:buNone/>
              <a:defRPr sz="16000"/>
            </a:lvl3pPr>
            <a:lvl4pPr lvl="3" algn="ctr" rtl="0">
              <a:lnSpc>
                <a:spcPct val="100000"/>
              </a:lnSpc>
              <a:spcBef>
                <a:spcPts val="0"/>
              </a:spcBef>
              <a:spcAft>
                <a:spcPts val="0"/>
              </a:spcAft>
              <a:buSzPts val="12000"/>
              <a:buNone/>
              <a:defRPr sz="16000"/>
            </a:lvl4pPr>
            <a:lvl5pPr lvl="4" algn="ctr" rtl="0">
              <a:lnSpc>
                <a:spcPct val="100000"/>
              </a:lnSpc>
              <a:spcBef>
                <a:spcPts val="0"/>
              </a:spcBef>
              <a:spcAft>
                <a:spcPts val="0"/>
              </a:spcAft>
              <a:buSzPts val="12000"/>
              <a:buNone/>
              <a:defRPr sz="16000"/>
            </a:lvl5pPr>
            <a:lvl6pPr lvl="5" algn="ctr" rtl="0">
              <a:lnSpc>
                <a:spcPct val="100000"/>
              </a:lnSpc>
              <a:spcBef>
                <a:spcPts val="0"/>
              </a:spcBef>
              <a:spcAft>
                <a:spcPts val="0"/>
              </a:spcAft>
              <a:buSzPts val="12000"/>
              <a:buNone/>
              <a:defRPr sz="16000"/>
            </a:lvl6pPr>
            <a:lvl7pPr lvl="6" algn="ctr" rtl="0">
              <a:lnSpc>
                <a:spcPct val="100000"/>
              </a:lnSpc>
              <a:spcBef>
                <a:spcPts val="0"/>
              </a:spcBef>
              <a:spcAft>
                <a:spcPts val="0"/>
              </a:spcAft>
              <a:buSzPts val="12000"/>
              <a:buNone/>
              <a:defRPr sz="16000"/>
            </a:lvl7pPr>
            <a:lvl8pPr lvl="7" algn="ctr" rtl="0">
              <a:lnSpc>
                <a:spcPct val="100000"/>
              </a:lnSpc>
              <a:spcBef>
                <a:spcPts val="0"/>
              </a:spcBef>
              <a:spcAft>
                <a:spcPts val="0"/>
              </a:spcAft>
              <a:buSzPts val="12000"/>
              <a:buNone/>
              <a:defRPr sz="16000"/>
            </a:lvl8pPr>
            <a:lvl9pPr lvl="8" algn="ctr" rtl="0">
              <a:lnSpc>
                <a:spcPct val="100000"/>
              </a:lnSpc>
              <a:spcBef>
                <a:spcPts val="0"/>
              </a:spcBef>
              <a:spcAft>
                <a:spcPts val="0"/>
              </a:spcAft>
              <a:buSzPts val="12000"/>
              <a:buNone/>
              <a:defRPr sz="16000"/>
            </a:lvl9pPr>
          </a:lstStyle>
          <a:p>
            <a:r>
              <a:t>xx%</a:t>
            </a:r>
          </a:p>
        </p:txBody>
      </p:sp>
      <p:sp>
        <p:nvSpPr>
          <p:cNvPr id="103" name="Google Shape;103;p25"/>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585" lvl="0" indent="-457189" algn="ctr" rtl="0">
              <a:lnSpc>
                <a:spcPct val="115000"/>
              </a:lnSpc>
              <a:spcBef>
                <a:spcPts val="0"/>
              </a:spcBef>
              <a:spcAft>
                <a:spcPts val="0"/>
              </a:spcAft>
              <a:buSzPts val="1800"/>
              <a:buChar char="●"/>
              <a:defRPr/>
            </a:lvl1pPr>
            <a:lvl2pPr marL="1219170" lvl="1" indent="-423323" algn="ctr" rtl="0">
              <a:lnSpc>
                <a:spcPct val="115000"/>
              </a:lnSpc>
              <a:spcBef>
                <a:spcPts val="0"/>
              </a:spcBef>
              <a:spcAft>
                <a:spcPts val="0"/>
              </a:spcAft>
              <a:buSzPts val="1400"/>
              <a:buChar char="○"/>
              <a:defRPr/>
            </a:lvl2pPr>
            <a:lvl3pPr marL="1828754" lvl="2" indent="-423323" algn="ctr" rtl="0">
              <a:lnSpc>
                <a:spcPct val="115000"/>
              </a:lnSpc>
              <a:spcBef>
                <a:spcPts val="0"/>
              </a:spcBef>
              <a:spcAft>
                <a:spcPts val="0"/>
              </a:spcAft>
              <a:buSzPts val="1400"/>
              <a:buChar char="■"/>
              <a:defRPr/>
            </a:lvl3pPr>
            <a:lvl4pPr marL="2438339" lvl="3" indent="-423323" algn="ctr" rtl="0">
              <a:lnSpc>
                <a:spcPct val="115000"/>
              </a:lnSpc>
              <a:spcBef>
                <a:spcPts val="0"/>
              </a:spcBef>
              <a:spcAft>
                <a:spcPts val="0"/>
              </a:spcAft>
              <a:buSzPts val="1400"/>
              <a:buChar char="●"/>
              <a:defRPr/>
            </a:lvl4pPr>
            <a:lvl5pPr marL="3047924" lvl="4" indent="-423323" algn="ctr" rtl="0">
              <a:lnSpc>
                <a:spcPct val="115000"/>
              </a:lnSpc>
              <a:spcBef>
                <a:spcPts val="0"/>
              </a:spcBef>
              <a:spcAft>
                <a:spcPts val="0"/>
              </a:spcAft>
              <a:buSzPts val="1400"/>
              <a:buChar char="○"/>
              <a:defRPr/>
            </a:lvl5pPr>
            <a:lvl6pPr marL="3657509" lvl="5" indent="-423323" algn="ctr" rtl="0">
              <a:lnSpc>
                <a:spcPct val="115000"/>
              </a:lnSpc>
              <a:spcBef>
                <a:spcPts val="0"/>
              </a:spcBef>
              <a:spcAft>
                <a:spcPts val="0"/>
              </a:spcAft>
              <a:buSzPts val="1400"/>
              <a:buChar char="■"/>
              <a:defRPr/>
            </a:lvl6pPr>
            <a:lvl7pPr marL="4267093" lvl="6" indent="-423323" algn="ctr" rtl="0">
              <a:lnSpc>
                <a:spcPct val="115000"/>
              </a:lnSpc>
              <a:spcBef>
                <a:spcPts val="0"/>
              </a:spcBef>
              <a:spcAft>
                <a:spcPts val="0"/>
              </a:spcAft>
              <a:buSzPts val="1400"/>
              <a:buChar char="●"/>
              <a:defRPr/>
            </a:lvl7pPr>
            <a:lvl8pPr marL="4876678" lvl="7" indent="-423323" algn="ctr" rtl="0">
              <a:lnSpc>
                <a:spcPct val="115000"/>
              </a:lnSpc>
              <a:spcBef>
                <a:spcPts val="0"/>
              </a:spcBef>
              <a:spcAft>
                <a:spcPts val="0"/>
              </a:spcAft>
              <a:buSzPts val="1400"/>
              <a:buChar char="○"/>
              <a:defRPr/>
            </a:lvl8pPr>
            <a:lvl9pPr marL="5486263" lvl="8" indent="-423323" algn="ctr" rtl="0">
              <a:lnSpc>
                <a:spcPct val="115000"/>
              </a:lnSpc>
              <a:spcBef>
                <a:spcPts val="0"/>
              </a:spcBef>
              <a:spcAft>
                <a:spcPts val="0"/>
              </a:spcAft>
              <a:buSzPts val="1400"/>
              <a:buChar char="■"/>
              <a:defRPr/>
            </a:lvl9pPr>
          </a:lstStyle>
          <a:p>
            <a:endParaRPr/>
          </a:p>
        </p:txBody>
      </p:sp>
      <p:sp>
        <p:nvSpPr>
          <p:cNvPr id="104" name="Google Shape;104;p2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40259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p2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067580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7"/>
        <p:cNvGrpSpPr/>
        <p:nvPr/>
      </p:nvGrpSpPr>
      <p:grpSpPr>
        <a:xfrm>
          <a:off x="0" y="0"/>
          <a:ext cx="0" cy="0"/>
          <a:chOff x="0" y="0"/>
          <a:chExt cx="0" cy="0"/>
        </a:xfrm>
      </p:grpSpPr>
      <p:sp>
        <p:nvSpPr>
          <p:cNvPr id="108" name="Google Shape;108;p27"/>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9" name="Google Shape;109;p27"/>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10" name="Google Shape;110;p2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Clr>
                <a:srgbClr val="888888"/>
              </a:buClr>
              <a:buSzPts val="1100"/>
              <a:buFont typeface="Calibri"/>
              <a:buNone/>
              <a:defRPr/>
            </a:lvl1pPr>
            <a:lvl2pPr lvl="1" algn="l" rtl="0">
              <a:lnSpc>
                <a:spcPct val="100000"/>
              </a:lnSpc>
              <a:spcBef>
                <a:spcPts val="0"/>
              </a:spcBef>
              <a:spcAft>
                <a:spcPts val="0"/>
              </a:spcAft>
              <a:buClr>
                <a:schemeClr val="dk1"/>
              </a:buClr>
              <a:buSzPts val="1100"/>
              <a:buFont typeface="Calibri"/>
              <a:buNone/>
              <a:defRPr/>
            </a:lvl2pPr>
            <a:lvl3pPr lvl="2" algn="l" rtl="0">
              <a:lnSpc>
                <a:spcPct val="100000"/>
              </a:lnSpc>
              <a:spcBef>
                <a:spcPts val="0"/>
              </a:spcBef>
              <a:spcAft>
                <a:spcPts val="0"/>
              </a:spcAft>
              <a:buClr>
                <a:schemeClr val="dk1"/>
              </a:buClr>
              <a:buSzPts val="1100"/>
              <a:buFont typeface="Calibri"/>
              <a:buNone/>
              <a:defRPr/>
            </a:lvl3pPr>
            <a:lvl4pPr lvl="3" algn="l" rtl="0">
              <a:lnSpc>
                <a:spcPct val="100000"/>
              </a:lnSpc>
              <a:spcBef>
                <a:spcPts val="0"/>
              </a:spcBef>
              <a:spcAft>
                <a:spcPts val="0"/>
              </a:spcAft>
              <a:buClr>
                <a:schemeClr val="dk1"/>
              </a:buClr>
              <a:buSzPts val="1100"/>
              <a:buFont typeface="Calibri"/>
              <a:buNone/>
              <a:defRPr/>
            </a:lvl4pPr>
            <a:lvl5pPr lvl="4" algn="l" rtl="0">
              <a:lnSpc>
                <a:spcPct val="100000"/>
              </a:lnSpc>
              <a:spcBef>
                <a:spcPts val="0"/>
              </a:spcBef>
              <a:spcAft>
                <a:spcPts val="0"/>
              </a:spcAft>
              <a:buClr>
                <a:schemeClr val="dk1"/>
              </a:buClr>
              <a:buSzPts val="1100"/>
              <a:buFont typeface="Calibri"/>
              <a:buNone/>
              <a:defRPr/>
            </a:lvl5pPr>
            <a:lvl6pPr lvl="5" algn="l" rtl="0">
              <a:lnSpc>
                <a:spcPct val="100000"/>
              </a:lnSpc>
              <a:spcBef>
                <a:spcPts val="0"/>
              </a:spcBef>
              <a:spcAft>
                <a:spcPts val="0"/>
              </a:spcAft>
              <a:buClr>
                <a:schemeClr val="dk1"/>
              </a:buClr>
              <a:buSzPts val="1100"/>
              <a:buFont typeface="Calibri"/>
              <a:buNone/>
              <a:defRPr/>
            </a:lvl6pPr>
            <a:lvl7pPr lvl="6" algn="l" rtl="0">
              <a:lnSpc>
                <a:spcPct val="100000"/>
              </a:lnSpc>
              <a:spcBef>
                <a:spcPts val="0"/>
              </a:spcBef>
              <a:spcAft>
                <a:spcPts val="0"/>
              </a:spcAft>
              <a:buClr>
                <a:schemeClr val="dk1"/>
              </a:buClr>
              <a:buSzPts val="1100"/>
              <a:buFont typeface="Calibri"/>
              <a:buNone/>
              <a:defRPr/>
            </a:lvl7pPr>
            <a:lvl8pPr lvl="7" algn="l" rtl="0">
              <a:lnSpc>
                <a:spcPct val="100000"/>
              </a:lnSpc>
              <a:spcBef>
                <a:spcPts val="0"/>
              </a:spcBef>
              <a:spcAft>
                <a:spcPts val="0"/>
              </a:spcAft>
              <a:buClr>
                <a:schemeClr val="dk1"/>
              </a:buClr>
              <a:buSzPts val="1100"/>
              <a:buFont typeface="Calibri"/>
              <a:buNone/>
              <a:defRPr/>
            </a:lvl8pPr>
            <a:lvl9pPr lvl="8" algn="l" rtl="0">
              <a:lnSpc>
                <a:spcPct val="100000"/>
              </a:lnSpc>
              <a:spcBef>
                <a:spcPts val="0"/>
              </a:spcBef>
              <a:spcAft>
                <a:spcPts val="0"/>
              </a:spcAft>
              <a:buClr>
                <a:schemeClr val="dk1"/>
              </a:buClr>
              <a:buSzPts val="1100"/>
              <a:buFont typeface="Calibri"/>
              <a:buNone/>
              <a:defRPr/>
            </a:lvl9pPr>
          </a:lstStyle>
          <a:p>
            <a:endParaRPr/>
          </a:p>
        </p:txBody>
      </p:sp>
      <p:sp>
        <p:nvSpPr>
          <p:cNvPr id="111" name="Google Shape;111;p2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Clr>
                <a:srgbClr val="888888"/>
              </a:buClr>
              <a:buSzPts val="1100"/>
              <a:buFont typeface="Calibri"/>
              <a:buNone/>
              <a:defRPr/>
            </a:lvl1pPr>
            <a:lvl2pPr lvl="1" algn="l" rtl="0">
              <a:lnSpc>
                <a:spcPct val="100000"/>
              </a:lnSpc>
              <a:spcBef>
                <a:spcPts val="0"/>
              </a:spcBef>
              <a:spcAft>
                <a:spcPts val="0"/>
              </a:spcAft>
              <a:buClr>
                <a:schemeClr val="dk1"/>
              </a:buClr>
              <a:buSzPts val="1100"/>
              <a:buFont typeface="Calibri"/>
              <a:buNone/>
              <a:defRPr/>
            </a:lvl2pPr>
            <a:lvl3pPr lvl="2" algn="l" rtl="0">
              <a:lnSpc>
                <a:spcPct val="100000"/>
              </a:lnSpc>
              <a:spcBef>
                <a:spcPts val="0"/>
              </a:spcBef>
              <a:spcAft>
                <a:spcPts val="0"/>
              </a:spcAft>
              <a:buClr>
                <a:schemeClr val="dk1"/>
              </a:buClr>
              <a:buSzPts val="1100"/>
              <a:buFont typeface="Calibri"/>
              <a:buNone/>
              <a:defRPr/>
            </a:lvl3pPr>
            <a:lvl4pPr lvl="3" algn="l" rtl="0">
              <a:lnSpc>
                <a:spcPct val="100000"/>
              </a:lnSpc>
              <a:spcBef>
                <a:spcPts val="0"/>
              </a:spcBef>
              <a:spcAft>
                <a:spcPts val="0"/>
              </a:spcAft>
              <a:buClr>
                <a:schemeClr val="dk1"/>
              </a:buClr>
              <a:buSzPts val="1100"/>
              <a:buFont typeface="Calibri"/>
              <a:buNone/>
              <a:defRPr/>
            </a:lvl4pPr>
            <a:lvl5pPr lvl="4" algn="l" rtl="0">
              <a:lnSpc>
                <a:spcPct val="100000"/>
              </a:lnSpc>
              <a:spcBef>
                <a:spcPts val="0"/>
              </a:spcBef>
              <a:spcAft>
                <a:spcPts val="0"/>
              </a:spcAft>
              <a:buClr>
                <a:schemeClr val="dk1"/>
              </a:buClr>
              <a:buSzPts val="1100"/>
              <a:buFont typeface="Calibri"/>
              <a:buNone/>
              <a:defRPr/>
            </a:lvl5pPr>
            <a:lvl6pPr lvl="5" algn="l" rtl="0">
              <a:lnSpc>
                <a:spcPct val="100000"/>
              </a:lnSpc>
              <a:spcBef>
                <a:spcPts val="0"/>
              </a:spcBef>
              <a:spcAft>
                <a:spcPts val="0"/>
              </a:spcAft>
              <a:buClr>
                <a:schemeClr val="dk1"/>
              </a:buClr>
              <a:buSzPts val="1100"/>
              <a:buFont typeface="Calibri"/>
              <a:buNone/>
              <a:defRPr/>
            </a:lvl6pPr>
            <a:lvl7pPr lvl="6" algn="l" rtl="0">
              <a:lnSpc>
                <a:spcPct val="100000"/>
              </a:lnSpc>
              <a:spcBef>
                <a:spcPts val="0"/>
              </a:spcBef>
              <a:spcAft>
                <a:spcPts val="0"/>
              </a:spcAft>
              <a:buClr>
                <a:schemeClr val="dk1"/>
              </a:buClr>
              <a:buSzPts val="1100"/>
              <a:buFont typeface="Calibri"/>
              <a:buNone/>
              <a:defRPr/>
            </a:lvl7pPr>
            <a:lvl8pPr lvl="7" algn="l" rtl="0">
              <a:lnSpc>
                <a:spcPct val="100000"/>
              </a:lnSpc>
              <a:spcBef>
                <a:spcPts val="0"/>
              </a:spcBef>
              <a:spcAft>
                <a:spcPts val="0"/>
              </a:spcAft>
              <a:buClr>
                <a:schemeClr val="dk1"/>
              </a:buClr>
              <a:buSzPts val="1100"/>
              <a:buFont typeface="Calibri"/>
              <a:buNone/>
              <a:defRPr/>
            </a:lvl8pPr>
            <a:lvl9pPr lvl="8" algn="l" rtl="0">
              <a:lnSpc>
                <a:spcPct val="100000"/>
              </a:lnSpc>
              <a:spcBef>
                <a:spcPts val="0"/>
              </a:spcBef>
              <a:spcAft>
                <a:spcPts val="0"/>
              </a:spcAft>
              <a:buClr>
                <a:schemeClr val="dk1"/>
              </a:buClr>
              <a:buSzPts val="1100"/>
              <a:buFont typeface="Calibri"/>
              <a:buNone/>
              <a:defRPr/>
            </a:lvl9pPr>
          </a:lstStyle>
          <a:p>
            <a:endParaRPr/>
          </a:p>
        </p:txBody>
      </p:sp>
      <p:sp>
        <p:nvSpPr>
          <p:cNvPr id="112" name="Google Shape;112;p2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0974070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solidFill>
                <a:srgbClr val="75787B">
                  <a:tint val="75000"/>
                </a:srgbClr>
              </a:solidFill>
            </a:endParaRPr>
          </a:p>
        </p:txBody>
      </p:sp>
    </p:spTree>
    <p:extLst>
      <p:ext uri="{BB962C8B-B14F-4D97-AF65-F5344CB8AC3E}">
        <p14:creationId xmlns:p14="http://schemas.microsoft.com/office/powerpoint/2010/main" val="31121399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722417" y="2339227"/>
            <a:ext cx="6747200" cy="888800"/>
          </a:xfrm>
          <a:prstGeom prst="rect">
            <a:avLst/>
          </a:prstGeom>
          <a:noFill/>
          <a:ln>
            <a:noFill/>
          </a:ln>
        </p:spPr>
        <p:txBody>
          <a:bodyPr spcFirstLastPara="1" wrap="square" lIns="0" tIns="0" rIns="0" bIns="0" anchor="t" anchorCtr="0">
            <a:norm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extLst>
      <p:ext uri="{BB962C8B-B14F-4D97-AF65-F5344CB8AC3E}">
        <p14:creationId xmlns:p14="http://schemas.microsoft.com/office/powerpoint/2010/main" val="24502992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66619-270F-2D62-9749-EC32FAFDB2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E5EAD0-BFE6-0109-F161-BCBEFF882B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50B8F3-443E-F983-64AE-879254E99909}"/>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5" name="Footer Placeholder 4">
            <a:extLst>
              <a:ext uri="{FF2B5EF4-FFF2-40B4-BE49-F238E27FC236}">
                <a16:creationId xmlns:a16="http://schemas.microsoft.com/office/drawing/2014/main" id="{1155AA20-DD8D-4912-7C2C-ADC9BF21E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78683-6C27-E221-5A32-73A4E01403CA}"/>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86142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F451F-F19F-F8E2-542A-D80E5C3B2C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756F40-96B8-0AE8-9C62-6113AC150D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74FE34-554A-2CC1-AE18-030DD9DDBA95}"/>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5" name="Footer Placeholder 4">
            <a:extLst>
              <a:ext uri="{FF2B5EF4-FFF2-40B4-BE49-F238E27FC236}">
                <a16:creationId xmlns:a16="http://schemas.microsoft.com/office/drawing/2014/main" id="{6B5ADCBA-A5A0-7B71-EFB6-DFD64C794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D48525-5AA5-D8D6-EAB6-7596BBA0EC8B}"/>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417099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1DBB5-2278-613B-C750-3FAB6107D1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D4BCEF-5314-720E-7E5A-904A243A78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6E1451-8BF0-E900-023D-C7F34071DAB8}"/>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5" name="Footer Placeholder 4">
            <a:extLst>
              <a:ext uri="{FF2B5EF4-FFF2-40B4-BE49-F238E27FC236}">
                <a16:creationId xmlns:a16="http://schemas.microsoft.com/office/drawing/2014/main" id="{D031B28D-06EF-1068-11B1-BB19107586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D4AEB4-FAD1-5E30-B447-E5CF2C76767E}"/>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301403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8504C-4DB5-AEA0-80B9-E037893EE4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B0333F-043F-5742-9DE3-BAEBCA50BA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9264DF-47FF-B06A-F25E-C576CFAF53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BC9DEE-2049-4528-CAB1-C4C207975057}"/>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6" name="Footer Placeholder 5">
            <a:extLst>
              <a:ext uri="{FF2B5EF4-FFF2-40B4-BE49-F238E27FC236}">
                <a16:creationId xmlns:a16="http://schemas.microsoft.com/office/drawing/2014/main" id="{BEB0F0EA-B863-F5C9-98CD-7E54933D54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0C350-4A33-84AA-CAD2-EC282BA3F68C}"/>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359034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01B16-EB98-AFB2-2EC3-01A1ABCD2D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1EC957-B6C7-2049-F709-F680C8E2D4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77367B-2C99-77CF-A35B-3AFDCE37F4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307325-2AA8-B0E7-7EEF-197997396E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2EB224-9E7A-5CA0-2000-03CFBA9282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0EA45F-40D7-3D2C-3CE6-ED4C97061AC7}"/>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8" name="Footer Placeholder 7">
            <a:extLst>
              <a:ext uri="{FF2B5EF4-FFF2-40B4-BE49-F238E27FC236}">
                <a16:creationId xmlns:a16="http://schemas.microsoft.com/office/drawing/2014/main" id="{F49AF52B-9689-BD5A-8546-E059495491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0398E3-573B-5D74-25A2-7CAB76F4B3D1}"/>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324287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04CEF-DE08-5373-C9A3-E7B95BF66E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AB29FF-5DE6-E4CA-E4D9-197AEBE84E50}"/>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4" name="Footer Placeholder 3">
            <a:extLst>
              <a:ext uri="{FF2B5EF4-FFF2-40B4-BE49-F238E27FC236}">
                <a16:creationId xmlns:a16="http://schemas.microsoft.com/office/drawing/2014/main" id="{A139889B-E678-514C-9D79-9566A42AB6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DBE71B-BBEE-71E8-B2E8-A2B15D69170E}"/>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1116395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7807BA-EBE2-99F6-C728-BAD912BD767E}"/>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3" name="Footer Placeholder 2">
            <a:extLst>
              <a:ext uri="{FF2B5EF4-FFF2-40B4-BE49-F238E27FC236}">
                <a16:creationId xmlns:a16="http://schemas.microsoft.com/office/drawing/2014/main" id="{BF3E845D-5DEF-ED78-2B7D-61FF62BD64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2AA31B-253E-3442-2A9B-9DBCE4F0DB4B}"/>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310740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CDE1-5D2D-71A0-FD8D-39FABAB69B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07EE96-4F04-3CEA-AC26-8ACF8963BF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23DA55-70CF-FB85-8D31-EA011D0CF7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5718AB-8264-0745-A222-4059FBEE0EBD}"/>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6" name="Footer Placeholder 5">
            <a:extLst>
              <a:ext uri="{FF2B5EF4-FFF2-40B4-BE49-F238E27FC236}">
                <a16:creationId xmlns:a16="http://schemas.microsoft.com/office/drawing/2014/main" id="{CF88066F-3944-B01A-F150-34BA4EA12A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B02C12-8F28-227F-2522-70A44CAE0A4E}"/>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4137275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7530-6917-712D-B492-C693E13032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5AB9BC-9BB8-8C8F-0431-EFFE0847EC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00EB07-D54D-6C9F-2122-BC23779BD2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3D0CDB-F6BB-5082-D688-16D421FDC72B}"/>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6" name="Footer Placeholder 5">
            <a:extLst>
              <a:ext uri="{FF2B5EF4-FFF2-40B4-BE49-F238E27FC236}">
                <a16:creationId xmlns:a16="http://schemas.microsoft.com/office/drawing/2014/main" id="{442103C1-CB2F-CB6A-0BB9-68E155E310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753F95-8429-D4F8-41B0-E08A8D845FDA}"/>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225317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EAE7B-95F4-C465-F575-3A42B55A63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4688EC-66B6-4259-ACA9-FE6A5C0E8F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956ED-0F45-3A2B-E78D-2F818C5F12C4}"/>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5" name="Footer Placeholder 4">
            <a:extLst>
              <a:ext uri="{FF2B5EF4-FFF2-40B4-BE49-F238E27FC236}">
                <a16:creationId xmlns:a16="http://schemas.microsoft.com/office/drawing/2014/main" id="{7D5E9BED-6CB4-A3E8-0575-EC790A7050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F07868-8F20-6E16-CF44-468A056374AB}"/>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361710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678DC1-DED1-2352-0293-FD56B649AE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07B10D-F051-E2D3-04CE-AA865BC3B1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E0424-6C9B-DA85-DC76-030665C99BFF}"/>
              </a:ext>
            </a:extLst>
          </p:cNvPr>
          <p:cNvSpPr>
            <a:spLocks noGrp="1"/>
          </p:cNvSpPr>
          <p:nvPr>
            <p:ph type="dt" sz="half" idx="10"/>
          </p:nvPr>
        </p:nvSpPr>
        <p:spPr/>
        <p:txBody>
          <a:bodyPr/>
          <a:lstStyle/>
          <a:p>
            <a:fld id="{761BDE0F-B5DE-3848-BB78-ECCF690AA29E}" type="datetimeFigureOut">
              <a:rPr lang="en-US" smtClean="0"/>
              <a:t>10/31/2024</a:t>
            </a:fld>
            <a:endParaRPr lang="en-US"/>
          </a:p>
        </p:txBody>
      </p:sp>
      <p:sp>
        <p:nvSpPr>
          <p:cNvPr id="5" name="Footer Placeholder 4">
            <a:extLst>
              <a:ext uri="{FF2B5EF4-FFF2-40B4-BE49-F238E27FC236}">
                <a16:creationId xmlns:a16="http://schemas.microsoft.com/office/drawing/2014/main" id="{7DF66412-13A2-D169-A074-B1E2B73CEB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79D6EE-74A5-714E-373B-6EFA5B8A0B03}"/>
              </a:ext>
            </a:extLst>
          </p:cNvPr>
          <p:cNvSpPr>
            <a:spLocks noGrp="1"/>
          </p:cNvSpPr>
          <p:nvPr>
            <p:ph type="sldNum" sz="quarter" idx="12"/>
          </p:nvPr>
        </p:nvSpPr>
        <p:spPr/>
        <p:txBody>
          <a:bodyPr/>
          <a:lstStyle/>
          <a:p>
            <a:fld id="{181BACDA-E4DA-0D4D-B699-2AE781B7C604}" type="slidenum">
              <a:rPr lang="en-US" smtClean="0"/>
              <a:t>‹#›</a:t>
            </a:fld>
            <a:endParaRPr lang="en-US"/>
          </a:p>
        </p:txBody>
      </p:sp>
    </p:spTree>
    <p:extLst>
      <p:ext uri="{BB962C8B-B14F-4D97-AF65-F5344CB8AC3E}">
        <p14:creationId xmlns:p14="http://schemas.microsoft.com/office/powerpoint/2010/main" val="352214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95"/>
        <p:cNvGrpSpPr/>
        <p:nvPr/>
      </p:nvGrpSpPr>
      <p:grpSpPr>
        <a:xfrm>
          <a:off x="0" y="0"/>
          <a:ext cx="0" cy="0"/>
          <a:chOff x="0" y="0"/>
          <a:chExt cx="0" cy="0"/>
        </a:xfrm>
      </p:grpSpPr>
      <p:sp>
        <p:nvSpPr>
          <p:cNvPr id="96" name="Google Shape;96;p16"/>
          <p:cNvSpPr txBox="1">
            <a:spLocks noGrp="1"/>
          </p:cNvSpPr>
          <p:nvPr>
            <p:ph type="title"/>
          </p:nvPr>
        </p:nvSpPr>
        <p:spPr>
          <a:xfrm>
            <a:off x="2722418" y="2339227"/>
            <a:ext cx="6747164" cy="889000"/>
          </a:xfrm>
          <a:prstGeom prst="rect">
            <a:avLst/>
          </a:prstGeom>
          <a:noFill/>
          <a:ln>
            <a:noFill/>
          </a:ln>
        </p:spPr>
        <p:txBody>
          <a:bodyPr spcFirstLastPara="1" wrap="square" lIns="0" tIns="0" rIns="0" bIns="0" anchor="t" anchorCtr="0">
            <a:norm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extLst>
      <p:ext uri="{BB962C8B-B14F-4D97-AF65-F5344CB8AC3E}">
        <p14:creationId xmlns:p14="http://schemas.microsoft.com/office/powerpoint/2010/main" val="358118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9" Type="http://schemas.openxmlformats.org/officeDocument/2006/relationships/slideLayout" Target="../slideLayouts/slideLayout65.xml"/><Relationship Id="rId21" Type="http://schemas.openxmlformats.org/officeDocument/2006/relationships/slideLayout" Target="../slideLayouts/slideLayout47.xml"/><Relationship Id="rId34" Type="http://schemas.openxmlformats.org/officeDocument/2006/relationships/slideLayout" Target="../slideLayouts/slideLayout60.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slideLayout" Target="../slideLayouts/slideLayout59.xml"/><Relationship Id="rId38" Type="http://schemas.openxmlformats.org/officeDocument/2006/relationships/slideLayout" Target="../slideLayouts/slideLayout64.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slideLayout" Target="../slideLayouts/slideLayout58.xml"/><Relationship Id="rId37" Type="http://schemas.openxmlformats.org/officeDocument/2006/relationships/slideLayout" Target="../slideLayouts/slideLayout63.xml"/><Relationship Id="rId40" Type="http://schemas.openxmlformats.org/officeDocument/2006/relationships/theme" Target="../theme/theme3.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36" Type="http://schemas.openxmlformats.org/officeDocument/2006/relationships/slideLayout" Target="../slideLayouts/slideLayout6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slideLayout" Target="../slideLayouts/slideLayout57.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35" Type="http://schemas.openxmlformats.org/officeDocument/2006/relationships/slideLayout" Target="../slideLayouts/slideLayout61.xml"/><Relationship Id="rId8" Type="http://schemas.openxmlformats.org/officeDocument/2006/relationships/slideLayout" Target="../slideLayouts/slideLayout34.xml"/><Relationship Id="rId3"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theme" Target="../theme/theme4.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theme" Target="../theme/theme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theme" Target="../theme/theme6.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BEF039-60CD-61B2-0E2E-E9B1E2B104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BC9B6E-E99C-E494-AC54-65995BED72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15C7F5-F5A2-72B7-D8D2-C2C3AE6C55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6E117B-AB96-4DF2-ADF4-0750F19AF1D5}" type="datetimeFigureOut">
              <a:rPr lang="en-US" smtClean="0"/>
              <a:t>10/31/2024</a:t>
            </a:fld>
            <a:endParaRPr lang="en-US"/>
          </a:p>
        </p:txBody>
      </p:sp>
      <p:sp>
        <p:nvSpPr>
          <p:cNvPr id="5" name="Footer Placeholder 4">
            <a:extLst>
              <a:ext uri="{FF2B5EF4-FFF2-40B4-BE49-F238E27FC236}">
                <a16:creationId xmlns:a16="http://schemas.microsoft.com/office/drawing/2014/main" id="{50721FDF-CB03-CD53-7046-41972BDB2B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77E149-AF51-1568-FA97-E7E9B06FAB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95BEC3-EA31-4DC9-9A25-C43AC7BF90C8}" type="slidenum">
              <a:rPr lang="en-US" smtClean="0"/>
              <a:t>‹#›</a:t>
            </a:fld>
            <a:endParaRPr lang="en-US"/>
          </a:p>
        </p:txBody>
      </p:sp>
    </p:spTree>
    <p:extLst>
      <p:ext uri="{BB962C8B-B14F-4D97-AF65-F5344CB8AC3E}">
        <p14:creationId xmlns:p14="http://schemas.microsoft.com/office/powerpoint/2010/main" val="1727961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609021"/>
            <a:fld id="{FD3F68BC-A768-AA4A-B462-689712D883DD}" type="datetime4">
              <a:rPr lang="en-US" smtClean="0">
                <a:solidFill>
                  <a:srgbClr val="75787B">
                    <a:tint val="75000"/>
                  </a:srgbClr>
                </a:solidFill>
                <a:ea typeface="MS PGothic" panose="020B0600070205080204" pitchFamily="34" charset="-128"/>
              </a:rPr>
              <a:pPr defTabSz="609021"/>
              <a:t>October 31, 2024</a:t>
            </a:fld>
            <a:endParaRPr lang="en-US">
              <a:solidFill>
                <a:srgbClr val="75787B">
                  <a:tint val="75000"/>
                </a:srgbClr>
              </a:solidFill>
              <a:ea typeface="MS PGothic" panose="020B0600070205080204" pitchFamily="34" charset="-128"/>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935402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613467-5E7C-4C59-BC29-69C6206A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A93180-74D8-43EB-8BB5-B972BCFEA24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EA51F0-A9F4-4204-99EC-B2FDFC156D68}"/>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E81FF-D5CC-1843-8A5C-30525F83312E}" type="datetime1">
              <a:rPr lang="en-US" smtClean="0"/>
              <a:t>10/31/2024</a:t>
            </a:fld>
            <a:endParaRPr lang="en-US"/>
          </a:p>
        </p:txBody>
      </p:sp>
      <p:sp>
        <p:nvSpPr>
          <p:cNvPr id="5" name="Footer Placeholder 4">
            <a:extLst>
              <a:ext uri="{FF2B5EF4-FFF2-40B4-BE49-F238E27FC236}">
                <a16:creationId xmlns:a16="http://schemas.microsoft.com/office/drawing/2014/main" id="{B6D20E87-A760-421C-AB56-220A7E68D4B2}"/>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F082E4-F519-4008-8D5F-C4AA93F312E4}"/>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5738F-B9FF-43F2-AADE-4A50E1011F60}" type="slidenum">
              <a:rPr lang="en-US" smtClean="0"/>
              <a:t>‹#›</a:t>
            </a:fld>
            <a:endParaRPr lang="en-US"/>
          </a:p>
        </p:txBody>
      </p:sp>
    </p:spTree>
    <p:extLst>
      <p:ext uri="{BB962C8B-B14F-4D97-AF65-F5344CB8AC3E}">
        <p14:creationId xmlns:p14="http://schemas.microsoft.com/office/powerpoint/2010/main" val="281529386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04" r:id="rId28"/>
    <p:sldLayoutId id="2147483705" r:id="rId29"/>
    <p:sldLayoutId id="2147483706" r:id="rId30"/>
    <p:sldLayoutId id="2147483707" r:id="rId31"/>
    <p:sldLayoutId id="2147483708" r:id="rId32"/>
    <p:sldLayoutId id="2147483709" r:id="rId33"/>
    <p:sldLayoutId id="2147483710" r:id="rId34"/>
    <p:sldLayoutId id="2147483711" r:id="rId35"/>
    <p:sldLayoutId id="2147483712" r:id="rId36"/>
    <p:sldLayoutId id="2147483713" r:id="rId37"/>
    <p:sldLayoutId id="2147483714" r:id="rId38"/>
    <p:sldLayoutId id="2147483715" r:id="rId39"/>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
        <p:cNvGrpSpPr/>
        <p:nvPr/>
      </p:nvGrpSpPr>
      <p:grpSpPr>
        <a:xfrm>
          <a:off x="0" y="0"/>
          <a:ext cx="0" cy="0"/>
          <a:chOff x="0" y="0"/>
          <a:chExt cx="0" cy="0"/>
        </a:xfrm>
      </p:grpSpPr>
      <p:sp>
        <p:nvSpPr>
          <p:cNvPr id="167" name="Google Shape;167;p67"/>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8" name="Google Shape;168;p67"/>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9" name="Google Shape;169;p67"/>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70" name="Google Shape;170;p67"/>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171" name="Google Shape;171;p67"/>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b="0" i="0" u="none" strike="noStrike" cap="none">
                <a:solidFill>
                  <a:srgbClr val="888888"/>
                </a:solidFill>
                <a:latin typeface="Calibri"/>
                <a:ea typeface="Calibri"/>
                <a:cs typeface="Calibri"/>
                <a:sym typeface="Calibri"/>
              </a:defRPr>
            </a:lvl1pPr>
            <a:lvl2pPr marL="0" marR="0" lvl="1" indent="0" algn="r" rtl="0">
              <a:spcBef>
                <a:spcPts val="0"/>
              </a:spcBef>
              <a:buNone/>
              <a:defRPr sz="1600" b="0" i="0" u="none" strike="noStrike" cap="none">
                <a:solidFill>
                  <a:srgbClr val="888888"/>
                </a:solidFill>
                <a:latin typeface="Calibri"/>
                <a:ea typeface="Calibri"/>
                <a:cs typeface="Calibri"/>
                <a:sym typeface="Calibri"/>
              </a:defRPr>
            </a:lvl2pPr>
            <a:lvl3pPr marL="0" marR="0" lvl="2" indent="0" algn="r" rtl="0">
              <a:spcBef>
                <a:spcPts val="0"/>
              </a:spcBef>
              <a:buNone/>
              <a:defRPr sz="1600" b="0" i="0" u="none" strike="noStrike" cap="none">
                <a:solidFill>
                  <a:srgbClr val="888888"/>
                </a:solidFill>
                <a:latin typeface="Calibri"/>
                <a:ea typeface="Calibri"/>
                <a:cs typeface="Calibri"/>
                <a:sym typeface="Calibri"/>
              </a:defRPr>
            </a:lvl3pPr>
            <a:lvl4pPr marL="0" marR="0" lvl="3" indent="0" algn="r" rtl="0">
              <a:spcBef>
                <a:spcPts val="0"/>
              </a:spcBef>
              <a:buNone/>
              <a:defRPr sz="1600" b="0" i="0" u="none" strike="noStrike" cap="none">
                <a:solidFill>
                  <a:srgbClr val="888888"/>
                </a:solidFill>
                <a:latin typeface="Calibri"/>
                <a:ea typeface="Calibri"/>
                <a:cs typeface="Calibri"/>
                <a:sym typeface="Calibri"/>
              </a:defRPr>
            </a:lvl4pPr>
            <a:lvl5pPr marL="0" marR="0" lvl="4" indent="0" algn="r" rtl="0">
              <a:spcBef>
                <a:spcPts val="0"/>
              </a:spcBef>
              <a:buNone/>
              <a:defRPr sz="1600" b="0" i="0" u="none" strike="noStrike" cap="none">
                <a:solidFill>
                  <a:srgbClr val="888888"/>
                </a:solidFill>
                <a:latin typeface="Calibri"/>
                <a:ea typeface="Calibri"/>
                <a:cs typeface="Calibri"/>
                <a:sym typeface="Calibri"/>
              </a:defRPr>
            </a:lvl5pPr>
            <a:lvl6pPr marL="0" marR="0" lvl="5" indent="0" algn="r" rtl="0">
              <a:spcBef>
                <a:spcPts val="0"/>
              </a:spcBef>
              <a:buNone/>
              <a:defRPr sz="1600" b="0" i="0" u="none" strike="noStrike" cap="none">
                <a:solidFill>
                  <a:srgbClr val="888888"/>
                </a:solidFill>
                <a:latin typeface="Calibri"/>
                <a:ea typeface="Calibri"/>
                <a:cs typeface="Calibri"/>
                <a:sym typeface="Calibri"/>
              </a:defRPr>
            </a:lvl6pPr>
            <a:lvl7pPr marL="0" marR="0" lvl="6" indent="0" algn="r" rtl="0">
              <a:spcBef>
                <a:spcPts val="0"/>
              </a:spcBef>
              <a:buNone/>
              <a:defRPr sz="1600" b="0" i="0" u="none" strike="noStrike" cap="none">
                <a:solidFill>
                  <a:srgbClr val="888888"/>
                </a:solidFill>
                <a:latin typeface="Calibri"/>
                <a:ea typeface="Calibri"/>
                <a:cs typeface="Calibri"/>
                <a:sym typeface="Calibri"/>
              </a:defRPr>
            </a:lvl7pPr>
            <a:lvl8pPr marL="0" marR="0" lvl="7" indent="0" algn="r" rtl="0">
              <a:spcBef>
                <a:spcPts val="0"/>
              </a:spcBef>
              <a:buNone/>
              <a:defRPr sz="1600" b="0" i="0" u="none" strike="noStrike" cap="none">
                <a:solidFill>
                  <a:srgbClr val="888888"/>
                </a:solidFill>
                <a:latin typeface="Calibri"/>
                <a:ea typeface="Calibri"/>
                <a:cs typeface="Calibri"/>
                <a:sym typeface="Calibri"/>
              </a:defRPr>
            </a:lvl8pPr>
            <a:lvl9pPr marL="0" marR="0" lvl="8" indent="0" algn="r" rtl="0">
              <a:spcBef>
                <a:spcPts val="0"/>
              </a:spcBef>
              <a:buNone/>
              <a:defRPr sz="16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90233940"/>
      </p:ext>
    </p:extLst>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64" name="Google Shape;64;p1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65" name="Google Shape;65;p1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7039509"/>
      </p:ext>
    </p:extLst>
  </p:cSld>
  <p:clrMap bg1="lt1" tx1="dk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847" r:id="rId13"/>
    <p:sldLayoutId id="2147483848"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CD1910-DE98-C198-E187-08C76D8751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2453AA-9C53-729E-BC6E-90C39B3E65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E469F4-02CB-9F00-6567-ED569D5C0D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1BDE0F-B5DE-3848-BB78-ECCF690AA29E}" type="datetimeFigureOut">
              <a:rPr lang="en-US" smtClean="0"/>
              <a:t>10/31/2024</a:t>
            </a:fld>
            <a:endParaRPr lang="en-US"/>
          </a:p>
        </p:txBody>
      </p:sp>
      <p:sp>
        <p:nvSpPr>
          <p:cNvPr id="5" name="Footer Placeholder 4">
            <a:extLst>
              <a:ext uri="{FF2B5EF4-FFF2-40B4-BE49-F238E27FC236}">
                <a16:creationId xmlns:a16="http://schemas.microsoft.com/office/drawing/2014/main" id="{06F5CB80-0B8A-860A-554C-4A31426C4D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679C5-614B-6650-4ADB-2781FEAD1B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BACDA-E4DA-0D4D-B699-2AE781B7C604}" type="slidenum">
              <a:rPr lang="en-US" smtClean="0"/>
              <a:t>‹#›</a:t>
            </a:fld>
            <a:endParaRPr lang="en-US"/>
          </a:p>
        </p:txBody>
      </p:sp>
    </p:spTree>
    <p:extLst>
      <p:ext uri="{BB962C8B-B14F-4D97-AF65-F5344CB8AC3E}">
        <p14:creationId xmlns:p14="http://schemas.microsoft.com/office/powerpoint/2010/main" val="3922843628"/>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1.xml"/><Relationship Id="rId7" Type="http://schemas.openxmlformats.org/officeDocument/2006/relationships/image" Target="../media/image18.png"/><Relationship Id="rId2" Type="http://schemas.openxmlformats.org/officeDocument/2006/relationships/slideLayout" Target="../slideLayouts/slideLayout104.xml"/><Relationship Id="rId1" Type="http://schemas.openxmlformats.org/officeDocument/2006/relationships/themeOverride" Target="../theme/themeOverride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66.xml"/><Relationship Id="rId6" Type="http://schemas.openxmlformats.org/officeDocument/2006/relationships/image" Target="../media/image18.png"/><Relationship Id="rId5" Type="http://schemas.openxmlformats.org/officeDocument/2006/relationships/image" Target="../media/image1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3.pn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5.jpeg"/><Relationship Id="rId7" Type="http://schemas.openxmlformats.org/officeDocument/2006/relationships/diagramQuickStyle" Target="../diagrams/quickStyle1.xml"/><Relationship Id="rId2" Type="http://schemas.openxmlformats.org/officeDocument/2006/relationships/slideLayout" Target="../slideLayouts/slideLayout102.xml"/><Relationship Id="rId1" Type="http://schemas.openxmlformats.org/officeDocument/2006/relationships/themeOverride" Target="../theme/themeOverride2.xml"/><Relationship Id="rId6" Type="http://schemas.openxmlformats.org/officeDocument/2006/relationships/diagramLayout" Target="../diagrams/layout1.xml"/><Relationship Id="rId11" Type="http://schemas.openxmlformats.org/officeDocument/2006/relationships/image" Target="../media/image26.png"/><Relationship Id="rId5" Type="http://schemas.openxmlformats.org/officeDocument/2006/relationships/diagramData" Target="../diagrams/data1.xml"/><Relationship Id="rId10" Type="http://schemas.openxmlformats.org/officeDocument/2006/relationships/image" Target="../media/image25.png"/><Relationship Id="rId4" Type="http://schemas.openxmlformats.org/officeDocument/2006/relationships/image" Target="../media/image24.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7.png"/><Relationship Id="rId1" Type="http://schemas.openxmlformats.org/officeDocument/2006/relationships/slideLayout" Target="../slideLayouts/slideLayout33.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jpeg"/><Relationship Id="rId1" Type="http://schemas.openxmlformats.org/officeDocument/2006/relationships/slideLayout" Target="../slideLayouts/slideLayout33.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3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5.xml"/><Relationship Id="rId7" Type="http://schemas.openxmlformats.org/officeDocument/2006/relationships/image" Target="../media/image33.png"/><Relationship Id="rId2" Type="http://schemas.openxmlformats.org/officeDocument/2006/relationships/slideLayout" Target="../slideLayouts/slideLayout92.xml"/><Relationship Id="rId1" Type="http://schemas.openxmlformats.org/officeDocument/2006/relationships/themeOverride" Target="../theme/themeOverride4.xml"/><Relationship Id="rId6" Type="http://schemas.openxmlformats.org/officeDocument/2006/relationships/image" Target="../media/image25.png"/><Relationship Id="rId5" Type="http://schemas.openxmlformats.org/officeDocument/2006/relationships/image" Target="../media/image16.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6.xml"/><Relationship Id="rId7" Type="http://schemas.openxmlformats.org/officeDocument/2006/relationships/image" Target="../media/image33.png"/><Relationship Id="rId2" Type="http://schemas.openxmlformats.org/officeDocument/2006/relationships/slideLayout" Target="../slideLayouts/slideLayout92.xml"/><Relationship Id="rId1" Type="http://schemas.openxmlformats.org/officeDocument/2006/relationships/themeOverride" Target="../theme/themeOverride5.xml"/><Relationship Id="rId6" Type="http://schemas.openxmlformats.org/officeDocument/2006/relationships/image" Target="../media/image25.png"/><Relationship Id="rId5" Type="http://schemas.openxmlformats.org/officeDocument/2006/relationships/image" Target="../media/image16.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8.xml"/><Relationship Id="rId5" Type="http://schemas.openxmlformats.org/officeDocument/2006/relationships/image" Target="../media/image2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hyperlink" Target="https://practicingexcellence-1.wistia.com/medias/f1q9bj2mqj" TargetMode="External"/><Relationship Id="rId2" Type="http://schemas.openxmlformats.org/officeDocument/2006/relationships/notesSlide" Target="../notesSlides/notesSlide8.xml"/><Relationship Id="rId1" Type="http://schemas.openxmlformats.org/officeDocument/2006/relationships/slideLayout" Target="../slideLayouts/slideLayout116.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9.xml"/><Relationship Id="rId7" Type="http://schemas.openxmlformats.org/officeDocument/2006/relationships/image" Target="../media/image39.png"/><Relationship Id="rId2" Type="http://schemas.openxmlformats.org/officeDocument/2006/relationships/slideLayout" Target="../slideLayouts/slideLayout92.xml"/><Relationship Id="rId1" Type="http://schemas.openxmlformats.org/officeDocument/2006/relationships/themeOverride" Target="../theme/themeOverride6.xml"/><Relationship Id="rId6" Type="http://schemas.openxmlformats.org/officeDocument/2006/relationships/image" Target="../media/image22.png"/><Relationship Id="rId5" Type="http://schemas.openxmlformats.org/officeDocument/2006/relationships/image" Target="../media/image38.png"/><Relationship Id="rId4" Type="http://schemas.openxmlformats.org/officeDocument/2006/relationships/image" Target="../media/image15.jpe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0.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7.xml"/><Relationship Id="rId6" Type="http://schemas.openxmlformats.org/officeDocument/2006/relationships/image" Target="../media/image39.png"/><Relationship Id="rId5" Type="http://schemas.openxmlformats.org/officeDocument/2006/relationships/image" Target="../media/image41.png"/><Relationship Id="rId4" Type="http://schemas.openxmlformats.org/officeDocument/2006/relationships/image" Target="../media/image15.jpeg"/><Relationship Id="rId9"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66.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6.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8.png"/><Relationship Id="rId2" Type="http://schemas.openxmlformats.org/officeDocument/2006/relationships/slideLayout" Target="../slideLayouts/slideLayout101.xml"/><Relationship Id="rId1" Type="http://schemas.openxmlformats.org/officeDocument/2006/relationships/themeOverride" Target="../theme/themeOverride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4.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9.xml"/><Relationship Id="rId6" Type="http://schemas.openxmlformats.org/officeDocument/2006/relationships/image" Target="../media/image44.png"/><Relationship Id="rId5" Type="http://schemas.openxmlformats.org/officeDocument/2006/relationships/image" Target="../media/image16.png"/><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5.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10.xml"/><Relationship Id="rId6" Type="http://schemas.openxmlformats.org/officeDocument/2006/relationships/image" Target="../media/image45.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6.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11.xml"/><Relationship Id="rId6" Type="http://schemas.openxmlformats.org/officeDocument/2006/relationships/image" Target="../media/image47.png"/><Relationship Id="rId5" Type="http://schemas.openxmlformats.org/officeDocument/2006/relationships/image" Target="../media/image16.pn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7.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12.xml"/><Relationship Id="rId6" Type="http://schemas.openxmlformats.org/officeDocument/2006/relationships/image" Target="../media/image39.png"/><Relationship Id="rId5" Type="http://schemas.openxmlformats.org/officeDocument/2006/relationships/image" Target="../media/image48.png"/><Relationship Id="rId4" Type="http://schemas.openxmlformats.org/officeDocument/2006/relationships/image" Target="../media/image15.jpeg"/><Relationship Id="rId9"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66.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66.xml"/><Relationship Id="rId6" Type="http://schemas.openxmlformats.org/officeDocument/2006/relationships/image" Target="../media/image25.png"/><Relationship Id="rId5" Type="http://schemas.openxmlformats.org/officeDocument/2006/relationships/image" Target="../media/image26.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8.png"/><Relationship Id="rId2" Type="http://schemas.openxmlformats.org/officeDocument/2006/relationships/slideLayout" Target="../slideLayouts/slideLayout101.xml"/><Relationship Id="rId1" Type="http://schemas.openxmlformats.org/officeDocument/2006/relationships/themeOverride" Target="../theme/themeOverride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21.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14.xml"/><Relationship Id="rId6" Type="http://schemas.openxmlformats.org/officeDocument/2006/relationships/image" Target="../media/image52.png"/><Relationship Id="rId5" Type="http://schemas.openxmlformats.org/officeDocument/2006/relationships/image" Target="../media/image16.png"/><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22.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15.xml"/><Relationship Id="rId6" Type="http://schemas.openxmlformats.org/officeDocument/2006/relationships/image" Target="../media/image53.png"/><Relationship Id="rId5" Type="http://schemas.openxmlformats.org/officeDocument/2006/relationships/image" Target="../media/image16.png"/><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23.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16.xml"/><Relationship Id="rId6" Type="http://schemas.openxmlformats.org/officeDocument/2006/relationships/image" Target="../media/image54.png"/><Relationship Id="rId5" Type="http://schemas.openxmlformats.org/officeDocument/2006/relationships/image" Target="../media/image16.png"/><Relationship Id="rId4" Type="http://schemas.openxmlformats.org/officeDocument/2006/relationships/image" Target="../media/image15.jpeg"/></Relationships>
</file>

<file path=ppt/slides/_rels/slide3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24.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17.xml"/><Relationship Id="rId6" Type="http://schemas.openxmlformats.org/officeDocument/2006/relationships/image" Target="../media/image39.png"/><Relationship Id="rId5" Type="http://schemas.openxmlformats.org/officeDocument/2006/relationships/image" Target="../media/image55.png"/><Relationship Id="rId4" Type="http://schemas.openxmlformats.org/officeDocument/2006/relationships/image" Target="../media/image15.jpeg"/><Relationship Id="rId9"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66.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66.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18.png"/><Relationship Id="rId2" Type="http://schemas.openxmlformats.org/officeDocument/2006/relationships/slideLayout" Target="../slideLayouts/slideLayout101.xml"/><Relationship Id="rId1" Type="http://schemas.openxmlformats.org/officeDocument/2006/relationships/themeOverride" Target="../theme/themeOverride1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28.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19.xml"/><Relationship Id="rId6" Type="http://schemas.openxmlformats.org/officeDocument/2006/relationships/image" Target="../media/image58.png"/><Relationship Id="rId5" Type="http://schemas.openxmlformats.org/officeDocument/2006/relationships/image" Target="../media/image16.png"/><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29.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20.xml"/><Relationship Id="rId6" Type="http://schemas.openxmlformats.org/officeDocument/2006/relationships/image" Target="../media/image59.png"/><Relationship Id="rId5" Type="http://schemas.openxmlformats.org/officeDocument/2006/relationships/image" Target="../media/image16.png"/><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30.xml"/><Relationship Id="rId7" Type="http://schemas.openxmlformats.org/officeDocument/2006/relationships/image" Target="../media/image60.png"/><Relationship Id="rId2" Type="http://schemas.openxmlformats.org/officeDocument/2006/relationships/slideLayout" Target="../slideLayouts/slideLayout101.xml"/><Relationship Id="rId1" Type="http://schemas.openxmlformats.org/officeDocument/2006/relationships/themeOverride" Target="../theme/themeOverride21.xml"/><Relationship Id="rId6" Type="http://schemas.openxmlformats.org/officeDocument/2006/relationships/hyperlink" Target="https://app.practicingexcellence.com/share/4583" TargetMode="External"/><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25.png"/></Relationships>
</file>

<file path=ppt/slides/_rels/slide3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31.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22.xml"/><Relationship Id="rId6" Type="http://schemas.openxmlformats.org/officeDocument/2006/relationships/image" Target="../media/image39.png"/><Relationship Id="rId5" Type="http://schemas.openxmlformats.org/officeDocument/2006/relationships/image" Target="../media/image61.png"/><Relationship Id="rId4" Type="http://schemas.openxmlformats.org/officeDocument/2006/relationships/image" Target="../media/image15.jpeg"/><Relationship Id="rId9"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66.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66.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18.png"/><Relationship Id="rId2" Type="http://schemas.openxmlformats.org/officeDocument/2006/relationships/slideLayout" Target="../slideLayouts/slideLayout101.xml"/><Relationship Id="rId1" Type="http://schemas.openxmlformats.org/officeDocument/2006/relationships/themeOverride" Target="../theme/themeOverride2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4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35.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24.xml"/><Relationship Id="rId6" Type="http://schemas.openxmlformats.org/officeDocument/2006/relationships/image" Target="../media/image64.png"/><Relationship Id="rId5" Type="http://schemas.openxmlformats.org/officeDocument/2006/relationships/image" Target="../media/image16.png"/><Relationship Id="rId4" Type="http://schemas.openxmlformats.org/officeDocument/2006/relationships/image" Target="../media/image15.jpeg"/></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5.png"/><Relationship Id="rId2" Type="http://schemas.openxmlformats.org/officeDocument/2006/relationships/slideLayout" Target="../slideLayouts/slideLayout101.xml"/><Relationship Id="rId1" Type="http://schemas.openxmlformats.org/officeDocument/2006/relationships/themeOverride" Target="../theme/themeOverride25.xml"/><Relationship Id="rId6" Type="http://schemas.openxmlformats.org/officeDocument/2006/relationships/image" Target="../media/image26.png"/><Relationship Id="rId5" Type="http://schemas.openxmlformats.org/officeDocument/2006/relationships/image" Target="../media/image65.png"/><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36.xml"/><Relationship Id="rId7" Type="http://schemas.openxmlformats.org/officeDocument/2006/relationships/image" Target="../media/image26.png"/><Relationship Id="rId2" Type="http://schemas.openxmlformats.org/officeDocument/2006/relationships/slideLayout" Target="../slideLayouts/slideLayout101.xml"/><Relationship Id="rId1" Type="http://schemas.openxmlformats.org/officeDocument/2006/relationships/themeOverride" Target="../theme/themeOverride26.xml"/><Relationship Id="rId6" Type="http://schemas.openxmlformats.org/officeDocument/2006/relationships/image" Target="../media/image66.png"/><Relationship Id="rId5" Type="http://schemas.openxmlformats.org/officeDocument/2006/relationships/image" Target="../media/image16.png"/><Relationship Id="rId4" Type="http://schemas.openxmlformats.org/officeDocument/2006/relationships/image" Target="../media/image15.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01.xml"/><Relationship Id="rId1" Type="http://schemas.openxmlformats.org/officeDocument/2006/relationships/themeOverride" Target="../theme/themeOverride27.xml"/><Relationship Id="rId6" Type="http://schemas.openxmlformats.org/officeDocument/2006/relationships/image" Target="../media/image67.png"/><Relationship Id="rId5" Type="http://schemas.openxmlformats.org/officeDocument/2006/relationships/image" Target="../media/image16.png"/><Relationship Id="rId4" Type="http://schemas.openxmlformats.org/officeDocument/2006/relationships/image" Target="../media/image15.jpeg"/></Relationships>
</file>

<file path=ppt/slides/_rels/slide4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8.xml"/><Relationship Id="rId1" Type="http://schemas.openxmlformats.org/officeDocument/2006/relationships/slideLayout" Target="../slideLayouts/slideLayout66.xml"/><Relationship Id="rId6" Type="http://schemas.openxmlformats.org/officeDocument/2006/relationships/image" Target="../media/image25.png"/><Relationship Id="rId5" Type="http://schemas.openxmlformats.org/officeDocument/2006/relationships/image" Target="../media/image26.png"/><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26.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66.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25.png"/><Relationship Id="rId3" Type="http://schemas.openxmlformats.org/officeDocument/2006/relationships/notesSlide" Target="../notesSlides/notesSlide41.xml"/><Relationship Id="rId7" Type="http://schemas.openxmlformats.org/officeDocument/2006/relationships/image" Target="../media/image73.png"/><Relationship Id="rId12" Type="http://schemas.openxmlformats.org/officeDocument/2006/relationships/hyperlink" Target="https://app.practicingexcellence.com/" TargetMode="External"/><Relationship Id="rId2" Type="http://schemas.openxmlformats.org/officeDocument/2006/relationships/slideLayout" Target="../slideLayouts/slideLayout102.xml"/><Relationship Id="rId1" Type="http://schemas.openxmlformats.org/officeDocument/2006/relationships/themeOverride" Target="../theme/themeOverride28.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16.png"/><Relationship Id="rId10" Type="http://schemas.openxmlformats.org/officeDocument/2006/relationships/image" Target="../media/image76.png"/><Relationship Id="rId4" Type="http://schemas.openxmlformats.org/officeDocument/2006/relationships/image" Target="../media/image15.jpeg"/><Relationship Id="rId9" Type="http://schemas.openxmlformats.org/officeDocument/2006/relationships/image" Target="../media/image75.png"/></Relationships>
</file>

<file path=ppt/slides/_rels/slide49.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notesSlide" Target="../notesSlides/notesSlide42.xml"/><Relationship Id="rId7" Type="http://schemas.openxmlformats.org/officeDocument/2006/relationships/image" Target="../media/image78.jpeg"/><Relationship Id="rId2" Type="http://schemas.openxmlformats.org/officeDocument/2006/relationships/slideLayout" Target="../slideLayouts/slideLayout102.xml"/><Relationship Id="rId1" Type="http://schemas.openxmlformats.org/officeDocument/2006/relationships/themeOverride" Target="../theme/themeOverride29.xml"/><Relationship Id="rId6" Type="http://schemas.openxmlformats.org/officeDocument/2006/relationships/image" Target="../media/image25.png"/><Relationship Id="rId5" Type="http://schemas.openxmlformats.org/officeDocument/2006/relationships/image" Target="../media/image16.png"/><Relationship Id="rId4" Type="http://schemas.openxmlformats.org/officeDocument/2006/relationships/image" Target="../media/image15.jpeg"/></Relationships>
</file>

<file path=ppt/slides/_rels/slide5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notesSlide" Target="../notesSlides/notesSlide43.xml"/><Relationship Id="rId7" Type="http://schemas.openxmlformats.org/officeDocument/2006/relationships/image" Target="../media/image81.png"/><Relationship Id="rId2" Type="http://schemas.openxmlformats.org/officeDocument/2006/relationships/slideLayout" Target="../slideLayouts/slideLayout103.xml"/><Relationship Id="rId1" Type="http://schemas.openxmlformats.org/officeDocument/2006/relationships/themeOverride" Target="../theme/themeOverride30.xml"/><Relationship Id="rId6" Type="http://schemas.openxmlformats.org/officeDocument/2006/relationships/image" Target="../media/image80.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25.png"/></Relationships>
</file>

<file path=ppt/slides/_rels/slide51.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notesSlide" Target="../notesSlides/notesSlide44.xml"/><Relationship Id="rId7" Type="http://schemas.openxmlformats.org/officeDocument/2006/relationships/image" Target="../media/image26.png"/><Relationship Id="rId2" Type="http://schemas.openxmlformats.org/officeDocument/2006/relationships/slideLayout" Target="../slideLayouts/slideLayout92.xml"/><Relationship Id="rId1" Type="http://schemas.openxmlformats.org/officeDocument/2006/relationships/themeOverride" Target="../theme/themeOverride3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5.jpeg"/><Relationship Id="rId9" Type="http://schemas.openxmlformats.org/officeDocument/2006/relationships/image" Target="../media/image22.png"/></Relationships>
</file>

<file path=ppt/slides/_rels/slide52.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10.png"/><Relationship Id="rId7" Type="http://schemas.openxmlformats.org/officeDocument/2006/relationships/image" Target="../media/image84.jpeg"/><Relationship Id="rId2" Type="http://schemas.openxmlformats.org/officeDocument/2006/relationships/notesSlide" Target="../notesSlides/notesSlide45.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6.jpe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7.png"/><Relationship Id="rId1" Type="http://schemas.openxmlformats.org/officeDocument/2006/relationships/slideLayout" Target="../slideLayouts/slideLayout33.xml"/><Relationship Id="rId4" Type="http://schemas.openxmlformats.org/officeDocument/2006/relationships/image" Target="../media/image14.png"/></Relationships>
</file>

<file path=ppt/slides/_rels/slide54.xml.rels><?xml version="1.0" encoding="UTF-8" standalone="yes"?>
<Relationships xmlns="http://schemas.openxmlformats.org/package/2006/relationships"><Relationship Id="rId3" Type="http://schemas.openxmlformats.org/officeDocument/2006/relationships/image" Target="../media/image88.jpg"/><Relationship Id="rId7"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67.xml"/><Relationship Id="rId6" Type="http://schemas.openxmlformats.org/officeDocument/2006/relationships/image" Target="../media/image13.png"/><Relationship Id="rId5" Type="http://schemas.openxmlformats.org/officeDocument/2006/relationships/image" Target="../media/image32.sv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9DAC09-D207-7F13-2E8E-1DE224856368}"/>
              </a:ext>
            </a:extLst>
          </p:cNvPr>
          <p:cNvPicPr>
            <a:picLocks noChangeAspect="1"/>
          </p:cNvPicPr>
          <p:nvPr/>
        </p:nvPicPr>
        <p:blipFill>
          <a:blip r:embed="rId2">
            <a:extLst>
              <a:ext uri="{28A0092B-C50C-407E-A947-70E740481C1C}">
                <a14:useLocalDpi xmlns:a14="http://schemas.microsoft.com/office/drawing/2010/main" val="0"/>
              </a:ext>
            </a:extLst>
          </a:blip>
          <a:srcRect t="15625"/>
          <a:stretch/>
        </p:blipFill>
        <p:spPr>
          <a:xfrm>
            <a:off x="-2" y="0"/>
            <a:ext cx="12192000" cy="6858000"/>
          </a:xfrm>
          <a:prstGeom prst="rect">
            <a:avLst/>
          </a:prstGeom>
        </p:spPr>
      </p:pic>
      <p:sp>
        <p:nvSpPr>
          <p:cNvPr id="2" name="Freeform 3">
            <a:extLst>
              <a:ext uri="{FF2B5EF4-FFF2-40B4-BE49-F238E27FC236}">
                <a16:creationId xmlns:a16="http://schemas.microsoft.com/office/drawing/2014/main" id="{14072563-C3BB-06A7-9A70-FE54FA5FA9DF}"/>
              </a:ext>
            </a:extLst>
          </p:cNvPr>
          <p:cNvSpPr/>
          <p:nvPr/>
        </p:nvSpPr>
        <p:spPr>
          <a:xfrm rot="-5400000">
            <a:off x="2471650" y="-2471652"/>
            <a:ext cx="7248699" cy="12192000"/>
          </a:xfrm>
          <a:custGeom>
            <a:avLst/>
            <a:gdLst/>
            <a:ahLst/>
            <a:cxnLst/>
            <a:rect l="l" t="t" r="r" b="b"/>
            <a:pathLst>
              <a:path w="18357865" h="18288000">
                <a:moveTo>
                  <a:pt x="0" y="0"/>
                </a:moveTo>
                <a:lnTo>
                  <a:pt x="18357866" y="0"/>
                </a:lnTo>
                <a:lnTo>
                  <a:pt x="18357866" y="18288000"/>
                </a:lnTo>
                <a:lnTo>
                  <a:pt x="0" y="18288000"/>
                </a:lnTo>
                <a:lnTo>
                  <a:pt x="0" y="0"/>
                </a:lnTo>
                <a:close/>
              </a:path>
            </a:pathLst>
          </a:custGeom>
          <a:blipFill>
            <a:blip r:embed="rId3">
              <a:extLst>
                <a:ext uri="{96DAC541-7B7A-43D3-8B79-37D633B846F1}">
                  <asvg:svgBlip xmlns:asvg="http://schemas.microsoft.com/office/drawing/2016/SVG/main" r:embed="rId4"/>
                </a:ext>
              </a:extLst>
            </a:blip>
            <a:stretch>
              <a:fillRect t="-416" r="-87944"/>
            </a:stretch>
          </a:blipFill>
        </p:spPr>
        <p:txBody>
          <a:bodyPr/>
          <a:lstStyle/>
          <a:p>
            <a:r>
              <a:rPr lang="en-US"/>
              <a:t>W</a:t>
            </a:r>
          </a:p>
        </p:txBody>
      </p:sp>
      <p:pic>
        <p:nvPicPr>
          <p:cNvPr id="4" name="Picture 3" descr="Logo&#10;&#10;Description automatically generated">
            <a:extLst>
              <a:ext uri="{FF2B5EF4-FFF2-40B4-BE49-F238E27FC236}">
                <a16:creationId xmlns:a16="http://schemas.microsoft.com/office/drawing/2014/main" id="{3D06678F-EA85-7E84-423A-5E477EF324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6539" y="780481"/>
            <a:ext cx="4110564" cy="944624"/>
          </a:xfrm>
          <a:prstGeom prst="rect">
            <a:avLst/>
          </a:prstGeom>
        </p:spPr>
      </p:pic>
      <p:pic>
        <p:nvPicPr>
          <p:cNvPr id="5" name="Picture 4">
            <a:extLst>
              <a:ext uri="{FF2B5EF4-FFF2-40B4-BE49-F238E27FC236}">
                <a16:creationId xmlns:a16="http://schemas.microsoft.com/office/drawing/2014/main" id="{E5245657-E4F9-8E44-7767-23857324336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58849" y="691003"/>
            <a:ext cx="2917646" cy="1123580"/>
          </a:xfrm>
          <a:prstGeom prst="rect">
            <a:avLst/>
          </a:prstGeom>
        </p:spPr>
      </p:pic>
      <p:sp>
        <p:nvSpPr>
          <p:cNvPr id="6" name="TextBox 5">
            <a:extLst>
              <a:ext uri="{FF2B5EF4-FFF2-40B4-BE49-F238E27FC236}">
                <a16:creationId xmlns:a16="http://schemas.microsoft.com/office/drawing/2014/main" id="{DC8AE68A-7E31-CC62-4D0C-6BECB5104829}"/>
              </a:ext>
            </a:extLst>
          </p:cNvPr>
          <p:cNvSpPr txBox="1"/>
          <p:nvPr/>
        </p:nvSpPr>
        <p:spPr>
          <a:xfrm>
            <a:off x="0" y="2054849"/>
            <a:ext cx="11958221" cy="2554545"/>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Lato Black" panose="020F0502020204030203" pitchFamily="34" charset="0"/>
                <a:ea typeface="Lato Black" panose="020F0502020204030203" pitchFamily="34" charset="0"/>
                <a:cs typeface="Lato Black" panose="020F0502020204030203" pitchFamily="34" charset="0"/>
                <a:sym typeface="Arial"/>
              </a:rPr>
              <a:t>LEADING TO ENGAGE</a:t>
            </a:r>
            <a:endParaRPr lang="en-US" sz="8000">
              <a:solidFill>
                <a:prstClr val="white"/>
              </a:solidFill>
              <a:effectLst>
                <a:outerShdw blurRad="38100" dist="38100" dir="2700000" algn="tl">
                  <a:srgbClr val="000000">
                    <a:alpha val="43137"/>
                  </a:srgbClr>
                </a:outerShdw>
              </a:effectLst>
              <a:latin typeface="Lato Black" panose="020F0502020204030203" pitchFamily="34" charset="0"/>
              <a:ea typeface="Lato Black" panose="020F0502020204030203" pitchFamily="34" charset="0"/>
              <a:cs typeface="Lato Black" panose="020F0502020204030203" pitchFamily="34" charset="0"/>
              <a:sym typeface="Arial"/>
            </a:endParaRP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Lato Black" panose="020F0502020204030203" pitchFamily="34" charset="0"/>
                <a:ea typeface="Lato Black" panose="020F0502020204030203" pitchFamily="34" charset="0"/>
                <a:cs typeface="Lato Black" panose="020F0502020204030203" pitchFamily="34" charset="0"/>
                <a:sym typeface="Arial"/>
              </a:rPr>
              <a:t>WORKSHOP</a:t>
            </a:r>
            <a:r>
              <a:rPr kumimoji="0" lang="en-US" sz="6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Lato Black" panose="020F0502020204030203" pitchFamily="34" charset="0"/>
                <a:ea typeface="Lato Black" panose="020F0502020204030203" pitchFamily="34" charset="0"/>
                <a:cs typeface="Lato Black" panose="020F0502020204030203" pitchFamily="34" charset="0"/>
                <a:sym typeface="Arial"/>
              </a:rPr>
              <a:t> </a:t>
            </a:r>
          </a:p>
        </p:txBody>
      </p:sp>
      <p:sp>
        <p:nvSpPr>
          <p:cNvPr id="7" name="Rectangle 6">
            <a:extLst>
              <a:ext uri="{FF2B5EF4-FFF2-40B4-BE49-F238E27FC236}">
                <a16:creationId xmlns:a16="http://schemas.microsoft.com/office/drawing/2014/main" id="{4C6196E4-BD06-E583-86E1-DA2F8E0D4600}"/>
              </a:ext>
            </a:extLst>
          </p:cNvPr>
          <p:cNvSpPr/>
          <p:nvPr/>
        </p:nvSpPr>
        <p:spPr>
          <a:xfrm>
            <a:off x="2305670" y="5460372"/>
            <a:ext cx="3790328" cy="646331"/>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Lato"/>
                <a:ea typeface="Lato"/>
                <a:cs typeface="Lato"/>
                <a:sym typeface="Lato"/>
              </a:rPr>
              <a:t>BLAINE BRACKETT</a:t>
            </a: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Lato"/>
                <a:ea typeface="Lato"/>
                <a:cs typeface="Lato"/>
                <a:sym typeface="Lato"/>
              </a:rPr>
              <a:t>SENIOR DIRECTOR, CLIENT SUCCESS</a:t>
            </a:r>
          </a:p>
        </p:txBody>
      </p:sp>
      <p:sp>
        <p:nvSpPr>
          <p:cNvPr id="8" name="Rectangle 7">
            <a:extLst>
              <a:ext uri="{FF2B5EF4-FFF2-40B4-BE49-F238E27FC236}">
                <a16:creationId xmlns:a16="http://schemas.microsoft.com/office/drawing/2014/main" id="{87CCC487-3AFE-917D-7CDD-9328B35112B0}"/>
              </a:ext>
            </a:extLst>
          </p:cNvPr>
          <p:cNvSpPr/>
          <p:nvPr/>
        </p:nvSpPr>
        <p:spPr>
          <a:xfrm>
            <a:off x="5849319" y="5451040"/>
            <a:ext cx="3698033" cy="646331"/>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Lato"/>
                <a:ea typeface="Lato"/>
                <a:cs typeface="Lato"/>
                <a:sym typeface="Lato"/>
              </a:rPr>
              <a:t>SAM HICKERT</a:t>
            </a: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Lato"/>
                <a:ea typeface="Lato"/>
                <a:cs typeface="Lato"/>
                <a:sym typeface="Lato"/>
              </a:rPr>
              <a:t>PROGRAM MANAGER</a:t>
            </a:r>
          </a:p>
        </p:txBody>
      </p:sp>
      <p:cxnSp>
        <p:nvCxnSpPr>
          <p:cNvPr id="10" name="Straight Connector 9">
            <a:extLst>
              <a:ext uri="{FF2B5EF4-FFF2-40B4-BE49-F238E27FC236}">
                <a16:creationId xmlns:a16="http://schemas.microsoft.com/office/drawing/2014/main" id="{DAC5B4B0-0DB3-1CFF-D47A-5477A453C968}"/>
              </a:ext>
            </a:extLst>
          </p:cNvPr>
          <p:cNvCxnSpPr/>
          <p:nvPr/>
        </p:nvCxnSpPr>
        <p:spPr>
          <a:xfrm>
            <a:off x="6095998" y="5496713"/>
            <a:ext cx="0" cy="55923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07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84"/>
        <p:cNvGrpSpPr/>
        <p:nvPr/>
      </p:nvGrpSpPr>
      <p:grpSpPr>
        <a:xfrm>
          <a:off x="0" y="0"/>
          <a:ext cx="0" cy="0"/>
          <a:chOff x="0" y="0"/>
          <a:chExt cx="0" cy="0"/>
        </a:xfrm>
      </p:grpSpPr>
      <p:pic>
        <p:nvPicPr>
          <p:cNvPr id="3" name="Picture 2">
            <a:extLst>
              <a:ext uri="{FF2B5EF4-FFF2-40B4-BE49-F238E27FC236}">
                <a16:creationId xmlns:a16="http://schemas.microsoft.com/office/drawing/2014/main" id="{0E2EA5CB-D63E-6AB3-52A6-4DCC6E096AE0}"/>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487" name="Google Shape;487;p57" descr="Logo&#10;&#10;Description automatically generated"/>
          <p:cNvPicPr preferRelativeResize="0"/>
          <p:nvPr/>
        </p:nvPicPr>
        <p:blipFill rotWithShape="1">
          <a:blip r:embed="rId6">
            <a:alphaModFix/>
          </a:blip>
          <a:srcRect/>
          <a:stretch/>
        </p:blipFill>
        <p:spPr>
          <a:xfrm>
            <a:off x="2476712" y="429109"/>
            <a:ext cx="3805267" cy="632279"/>
          </a:xfrm>
          <a:prstGeom prst="rect">
            <a:avLst/>
          </a:prstGeom>
          <a:noFill/>
          <a:ln>
            <a:noFill/>
          </a:ln>
        </p:spPr>
      </p:pic>
      <p:pic>
        <p:nvPicPr>
          <p:cNvPr id="488" name="Google Shape;488;p57"/>
          <p:cNvPicPr preferRelativeResize="0"/>
          <p:nvPr/>
        </p:nvPicPr>
        <p:blipFill rotWithShape="1">
          <a:blip r:embed="rId7">
            <a:alphaModFix/>
          </a:blip>
          <a:srcRect/>
          <a:stretch/>
        </p:blipFill>
        <p:spPr>
          <a:xfrm>
            <a:off x="6170010" y="195141"/>
            <a:ext cx="3109040" cy="1130560"/>
          </a:xfrm>
          <a:prstGeom prst="rect">
            <a:avLst/>
          </a:prstGeom>
          <a:noFill/>
          <a:ln>
            <a:noFill/>
          </a:ln>
        </p:spPr>
      </p:pic>
      <p:sp>
        <p:nvSpPr>
          <p:cNvPr id="492" name="Google Shape;492;p57"/>
          <p:cNvSpPr txBox="1"/>
          <p:nvPr/>
        </p:nvSpPr>
        <p:spPr>
          <a:xfrm>
            <a:off x="6858752" y="5399202"/>
            <a:ext cx="2794000" cy="666937"/>
          </a:xfrm>
          <a:prstGeom prst="rect">
            <a:avLst/>
          </a:prstGeom>
          <a:noFill/>
          <a:ln>
            <a:noFill/>
          </a:ln>
        </p:spPr>
        <p:txBody>
          <a:bodyPr spcFirstLastPara="1" wrap="square" lIns="91433" tIns="45700" rIns="91433" bIns="45700" anchor="t" anchorCtr="0">
            <a:spAutoFit/>
          </a:bodyPr>
          <a:lstStyle/>
          <a:p>
            <a:pPr algn="ctr" defTabSz="1219170">
              <a:buClr>
                <a:srgbClr val="000000"/>
              </a:buClr>
              <a:buSzPts val="1400"/>
            </a:pPr>
            <a:r>
              <a:rPr lang="en-US" sz="1867" kern="0" dirty="0">
                <a:solidFill>
                  <a:srgbClr val="000000"/>
                </a:solidFill>
                <a:latin typeface="Lato Black"/>
                <a:ea typeface="Lato Black"/>
                <a:cs typeface="Lato Black"/>
                <a:sym typeface="Lato Black"/>
              </a:rPr>
              <a:t>SAM HICKERT</a:t>
            </a:r>
            <a:endParaRPr sz="1467" kern="0" dirty="0">
              <a:solidFill>
                <a:srgbClr val="000000"/>
              </a:solidFill>
              <a:latin typeface="Arial"/>
              <a:cs typeface="Arial"/>
              <a:sym typeface="Arial"/>
            </a:endParaRPr>
          </a:p>
          <a:p>
            <a:pPr algn="ctr" defTabSz="1219170">
              <a:buClr>
                <a:srgbClr val="000000"/>
              </a:buClr>
              <a:buSzPts val="1400"/>
            </a:pPr>
            <a:r>
              <a:rPr lang="en" sz="1867" kern="0" dirty="0">
                <a:solidFill>
                  <a:srgbClr val="000000"/>
                </a:solidFill>
                <a:latin typeface="Lato"/>
                <a:ea typeface="Lato"/>
                <a:cs typeface="Lato"/>
                <a:sym typeface="Lato"/>
              </a:rPr>
              <a:t>Program Manager</a:t>
            </a:r>
            <a:endParaRPr sz="1467" kern="0" dirty="0">
              <a:solidFill>
                <a:srgbClr val="000000"/>
              </a:solidFill>
              <a:latin typeface="Arial"/>
              <a:cs typeface="Arial"/>
              <a:sym typeface="Arial"/>
            </a:endParaRPr>
          </a:p>
        </p:txBody>
      </p:sp>
      <p:sp>
        <p:nvSpPr>
          <p:cNvPr id="2" name="Google Shape;492;p57">
            <a:extLst>
              <a:ext uri="{FF2B5EF4-FFF2-40B4-BE49-F238E27FC236}">
                <a16:creationId xmlns:a16="http://schemas.microsoft.com/office/drawing/2014/main" id="{E9E9EE20-C4C6-7A67-E036-FBEB9C3B9C5F}"/>
              </a:ext>
            </a:extLst>
          </p:cNvPr>
          <p:cNvSpPr txBox="1"/>
          <p:nvPr/>
        </p:nvSpPr>
        <p:spPr>
          <a:xfrm>
            <a:off x="317239" y="5399203"/>
            <a:ext cx="3155675" cy="666937"/>
          </a:xfrm>
          <a:prstGeom prst="rect">
            <a:avLst/>
          </a:prstGeom>
          <a:noFill/>
          <a:ln>
            <a:noFill/>
          </a:ln>
        </p:spPr>
        <p:txBody>
          <a:bodyPr spcFirstLastPara="1" wrap="square" lIns="91433" tIns="45700" rIns="91433" bIns="45700" anchor="t" anchorCtr="0">
            <a:spAutoFit/>
          </a:bodyPr>
          <a:lstStyle/>
          <a:p>
            <a:pPr algn="ctr" defTabSz="1219170">
              <a:buClr>
                <a:srgbClr val="000000"/>
              </a:buClr>
              <a:buSzPts val="1400"/>
            </a:pPr>
            <a:r>
              <a:rPr lang="en-US" sz="1867" kern="0">
                <a:solidFill>
                  <a:srgbClr val="000000"/>
                </a:solidFill>
                <a:latin typeface="Lato Black"/>
                <a:ea typeface="Lato Black"/>
                <a:cs typeface="Lato Black"/>
                <a:sym typeface="Lato Black"/>
              </a:rPr>
              <a:t>BLAINE BRACKETT</a:t>
            </a:r>
            <a:endParaRPr sz="1467" kern="0">
              <a:solidFill>
                <a:srgbClr val="000000"/>
              </a:solidFill>
              <a:latin typeface="Arial"/>
              <a:cs typeface="Arial"/>
              <a:sym typeface="Arial"/>
            </a:endParaRPr>
          </a:p>
          <a:p>
            <a:pPr algn="ctr" defTabSz="1219170">
              <a:buClr>
                <a:srgbClr val="000000"/>
              </a:buClr>
              <a:buSzPts val="1400"/>
            </a:pPr>
            <a:r>
              <a:rPr lang="en" sz="1867" kern="0">
                <a:solidFill>
                  <a:srgbClr val="000000"/>
                </a:solidFill>
                <a:latin typeface="Lato"/>
                <a:ea typeface="Lato"/>
                <a:cs typeface="Lato"/>
                <a:sym typeface="Lato"/>
              </a:rPr>
              <a:t>Sr. Director, Client Success</a:t>
            </a:r>
            <a:endParaRPr sz="1467" kern="0">
              <a:solidFill>
                <a:srgbClr val="000000"/>
              </a:solidFill>
              <a:latin typeface="Arial"/>
              <a:cs typeface="Arial"/>
              <a:sym typeface="Arial"/>
            </a:endParaRPr>
          </a:p>
        </p:txBody>
      </p:sp>
      <p:pic>
        <p:nvPicPr>
          <p:cNvPr id="4" name="Picture 3">
            <a:extLst>
              <a:ext uri="{FF2B5EF4-FFF2-40B4-BE49-F238E27FC236}">
                <a16:creationId xmlns:a16="http://schemas.microsoft.com/office/drawing/2014/main" id="{6CEECA49-B562-F4B2-AF4B-98FC9F3C0F68}"/>
              </a:ext>
            </a:extLst>
          </p:cNvPr>
          <p:cNvPicPr>
            <a:picLocks noChangeAspect="1"/>
          </p:cNvPicPr>
          <p:nvPr/>
        </p:nvPicPr>
        <p:blipFill rotWithShape="1">
          <a:blip r:embed="rId8">
            <a:extLst>
              <a:ext uri="{28A0092B-C50C-407E-A947-70E740481C1C}">
                <a14:useLocalDpi xmlns:a14="http://schemas.microsoft.com/office/drawing/2010/main" val="0"/>
              </a:ext>
            </a:extLst>
          </a:blip>
          <a:srcRect t="12500" b="12500"/>
          <a:stretch/>
        </p:blipFill>
        <p:spPr>
          <a:xfrm>
            <a:off x="6461790" y="1847117"/>
            <a:ext cx="3190962" cy="3190962"/>
          </a:xfrm>
          <a:prstGeom prst="rect">
            <a:avLst/>
          </a:prstGeom>
          <a:ln w="28575">
            <a:solidFill>
              <a:srgbClr val="FF9300"/>
            </a:solid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F32A6643-F5E5-A2E3-B49B-029503003DA7}"/>
              </a:ext>
            </a:extLst>
          </p:cNvPr>
          <p:cNvSpPr txBox="1"/>
          <p:nvPr/>
        </p:nvSpPr>
        <p:spPr>
          <a:xfrm>
            <a:off x="3764694" y="1833519"/>
            <a:ext cx="2405316" cy="4154984"/>
          </a:xfrm>
          <a:prstGeom prst="rect">
            <a:avLst/>
          </a:prstGeom>
          <a:noFill/>
        </p:spPr>
        <p:txBody>
          <a:bodyPr wrap="square" lIns="91440" tIns="45720" rIns="91440" bIns="45720" rtlCol="0" anchor="t">
            <a:spAutoFit/>
          </a:bodyPr>
          <a:lstStyle/>
          <a:p>
            <a:pPr marL="285750" indent="-285750">
              <a:buFont typeface="Wingdings" pitchFamily="2" charset="2"/>
              <a:buChar char="ü"/>
            </a:pPr>
            <a:r>
              <a:rPr lang="en-US" sz="2400" dirty="0">
                <a:solidFill>
                  <a:srgbClr val="52667F"/>
                </a:solidFill>
                <a:latin typeface="Lato Black"/>
                <a:ea typeface="Lato Black"/>
                <a:cs typeface="Lato Black"/>
              </a:rPr>
              <a:t>Husband</a:t>
            </a:r>
          </a:p>
          <a:p>
            <a:pPr marL="285750" indent="-285750">
              <a:buFont typeface="Wingdings" pitchFamily="2" charset="2"/>
              <a:buChar char="ü"/>
            </a:pP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r>
              <a:rPr lang="en-US" sz="2400" dirty="0">
                <a:solidFill>
                  <a:srgbClr val="52667F"/>
                </a:solidFill>
                <a:latin typeface="Lato Black"/>
                <a:ea typeface="Lato Black"/>
                <a:cs typeface="Lato Black"/>
              </a:rPr>
              <a:t>Dad</a:t>
            </a:r>
          </a:p>
          <a:p>
            <a:pPr marL="285750" indent="-285750">
              <a:buFont typeface="Wingdings" pitchFamily="2" charset="2"/>
              <a:buChar char="ü"/>
            </a:pP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r>
              <a:rPr lang="en-US" sz="2400" dirty="0">
                <a:solidFill>
                  <a:srgbClr val="52667F"/>
                </a:solidFill>
                <a:latin typeface="Lato Black"/>
                <a:ea typeface="Lato Black"/>
                <a:cs typeface="Lato Black"/>
              </a:rPr>
              <a:t>Grill Master</a:t>
            </a: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r>
              <a:rPr lang="en-US" sz="2400" dirty="0">
                <a:solidFill>
                  <a:srgbClr val="52667F"/>
                </a:solidFill>
                <a:latin typeface="Lato Black"/>
                <a:ea typeface="Lato Black"/>
                <a:cs typeface="Lato Black"/>
              </a:rPr>
              <a:t>Doodle Dad</a:t>
            </a:r>
            <a:endParaRPr lang="en-US" dirty="0">
              <a:solidFill>
                <a:srgbClr val="52667F"/>
              </a:solidFill>
            </a:endParaRPr>
          </a:p>
          <a:p>
            <a:pPr marL="285750" indent="-285750">
              <a:buFont typeface="Wingdings" pitchFamily="2" charset="2"/>
              <a:buChar char="ü"/>
            </a:pP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r>
              <a:rPr lang="en-US" sz="2400" dirty="0">
                <a:solidFill>
                  <a:srgbClr val="52667F"/>
                </a:solidFill>
                <a:latin typeface="Lato Black"/>
                <a:ea typeface="Lato Black"/>
                <a:cs typeface="Lato Black"/>
              </a:rPr>
              <a:t>Softball and Cheer Dad</a:t>
            </a: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endParaRPr lang="en-US" sz="2400" dirty="0">
              <a:latin typeface="Lato Black" panose="020F0502020204030203" pitchFamily="34" charset="0"/>
              <a:ea typeface="Lato Black" panose="020F0502020204030203" pitchFamily="34" charset="0"/>
              <a:cs typeface="Lato Black" panose="020F0502020204030203" pitchFamily="34" charset="0"/>
            </a:endParaRPr>
          </a:p>
        </p:txBody>
      </p:sp>
      <p:sp>
        <p:nvSpPr>
          <p:cNvPr id="6" name="TextBox 5">
            <a:extLst>
              <a:ext uri="{FF2B5EF4-FFF2-40B4-BE49-F238E27FC236}">
                <a16:creationId xmlns:a16="http://schemas.microsoft.com/office/drawing/2014/main" id="{86A74163-DD92-8919-A95F-0092FF542778}"/>
              </a:ext>
            </a:extLst>
          </p:cNvPr>
          <p:cNvSpPr txBox="1"/>
          <p:nvPr/>
        </p:nvSpPr>
        <p:spPr>
          <a:xfrm>
            <a:off x="9786684" y="1833519"/>
            <a:ext cx="2405316" cy="4524315"/>
          </a:xfrm>
          <a:prstGeom prst="rect">
            <a:avLst/>
          </a:prstGeom>
          <a:noFill/>
        </p:spPr>
        <p:txBody>
          <a:bodyPr wrap="square" lIns="91440" tIns="45720" rIns="91440" bIns="45720" rtlCol="0" anchor="t">
            <a:spAutoFit/>
          </a:bodyPr>
          <a:lstStyle/>
          <a:p>
            <a:pPr marL="285750" indent="-285750">
              <a:buFont typeface="Wingdings" pitchFamily="2" charset="2"/>
              <a:buChar char="ü"/>
            </a:pPr>
            <a:r>
              <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rPr>
              <a:t>Wife</a:t>
            </a:r>
          </a:p>
          <a:p>
            <a:pPr marL="285750" indent="-285750">
              <a:buFont typeface="Wingdings" pitchFamily="2" charset="2"/>
              <a:buChar char="ü"/>
            </a:pP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r>
              <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rPr>
              <a:t>Mom</a:t>
            </a:r>
          </a:p>
          <a:p>
            <a:pPr marL="285750" indent="-285750">
              <a:buFont typeface="Wingdings" pitchFamily="2" charset="2"/>
              <a:buChar char="ü"/>
            </a:pP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r>
              <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rPr>
              <a:t>Household COO</a:t>
            </a:r>
          </a:p>
          <a:p>
            <a:pPr marL="285750" indent="-285750">
              <a:buFont typeface="Wingdings" pitchFamily="2" charset="2"/>
              <a:buChar char="ü"/>
            </a:pP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r>
              <a:rPr lang="en-US" sz="2400" dirty="0">
                <a:solidFill>
                  <a:srgbClr val="52667F"/>
                </a:solidFill>
                <a:latin typeface="Lato Black"/>
                <a:ea typeface="Lato Black"/>
                <a:cs typeface="Lato Black"/>
              </a:rPr>
              <a:t>Ranch Hand</a:t>
            </a:r>
          </a:p>
          <a:p>
            <a:pPr marL="285750" indent="-285750">
              <a:buFont typeface="Wingdings" pitchFamily="2" charset="2"/>
              <a:buChar char="ü"/>
            </a:pPr>
            <a:endParaRPr lang="en-US" sz="2400" dirty="0">
              <a:solidFill>
                <a:srgbClr val="52667F"/>
              </a:solidFill>
              <a:latin typeface="Lato Black"/>
              <a:ea typeface="Lato Black"/>
              <a:cs typeface="Lato Black"/>
            </a:endParaRPr>
          </a:p>
          <a:p>
            <a:pPr marL="285750" indent="-285750">
              <a:buFont typeface="Wingdings" pitchFamily="2" charset="2"/>
              <a:buChar char="ü"/>
            </a:pPr>
            <a:r>
              <a:rPr lang="en-US" sz="2400" dirty="0">
                <a:solidFill>
                  <a:srgbClr val="52667F"/>
                </a:solidFill>
                <a:latin typeface="Lato Black"/>
                <a:ea typeface="Lato Black"/>
                <a:cs typeface="Lato Black"/>
              </a:rPr>
              <a:t>Party Planner</a:t>
            </a:r>
            <a:endParaRPr lang="en-US" sz="2400" dirty="0">
              <a:solidFill>
                <a:srgbClr val="52667F"/>
              </a:solidFill>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endParaRPr lang="en-US" sz="2400" dirty="0">
              <a:latin typeface="Lato Black" panose="020F0502020204030203" pitchFamily="34" charset="0"/>
              <a:ea typeface="Lato Black" panose="020F0502020204030203" pitchFamily="34" charset="0"/>
              <a:cs typeface="Lato Black" panose="020F0502020204030203" pitchFamily="34" charset="0"/>
            </a:endParaRPr>
          </a:p>
          <a:p>
            <a:pPr marL="285750" indent="-285750">
              <a:buFont typeface="Wingdings" pitchFamily="2" charset="2"/>
              <a:buChar char="ü"/>
            </a:pPr>
            <a:endParaRPr lang="en-US" sz="2400" dirty="0">
              <a:latin typeface="Lato Black" panose="020F0502020204030203" pitchFamily="34" charset="0"/>
              <a:ea typeface="Lato Black" panose="020F0502020204030203" pitchFamily="34" charset="0"/>
              <a:cs typeface="Lato Black" panose="020F0502020204030203" pitchFamily="34" charset="0"/>
            </a:endParaRPr>
          </a:p>
        </p:txBody>
      </p:sp>
      <p:cxnSp>
        <p:nvCxnSpPr>
          <p:cNvPr id="8" name="Straight Connector 7">
            <a:extLst>
              <a:ext uri="{FF2B5EF4-FFF2-40B4-BE49-F238E27FC236}">
                <a16:creationId xmlns:a16="http://schemas.microsoft.com/office/drawing/2014/main" id="{1C012EC2-2F36-14E9-D0A2-A270D19A9854}"/>
              </a:ext>
            </a:extLst>
          </p:cNvPr>
          <p:cNvCxnSpPr/>
          <p:nvPr/>
        </p:nvCxnSpPr>
        <p:spPr>
          <a:xfrm>
            <a:off x="6096000" y="1303696"/>
            <a:ext cx="0" cy="5054138"/>
          </a:xfrm>
          <a:prstGeom prst="line">
            <a:avLst/>
          </a:prstGeom>
          <a:ln w="19050">
            <a:solidFill>
              <a:srgbClr val="F78B1D"/>
            </a:solidFill>
          </a:ln>
        </p:spPr>
        <p:style>
          <a:lnRef idx="1">
            <a:schemeClr val="accent1"/>
          </a:lnRef>
          <a:fillRef idx="0">
            <a:schemeClr val="accent1"/>
          </a:fillRef>
          <a:effectRef idx="0">
            <a:schemeClr val="accent1"/>
          </a:effectRef>
          <a:fontRef idx="minor">
            <a:schemeClr val="tx1"/>
          </a:fontRef>
        </p:style>
      </p:cxnSp>
      <p:pic>
        <p:nvPicPr>
          <p:cNvPr id="7" name="Picture 6" descr="A person and person with two children in a field&#10;&#10;Description automatically generated">
            <a:extLst>
              <a:ext uri="{FF2B5EF4-FFF2-40B4-BE49-F238E27FC236}">
                <a16:creationId xmlns:a16="http://schemas.microsoft.com/office/drawing/2014/main" id="{56279BCE-2180-CC5C-F633-B79F327A4DE5}"/>
              </a:ext>
            </a:extLst>
          </p:cNvPr>
          <p:cNvPicPr>
            <a:picLocks noChangeAspect="1"/>
          </p:cNvPicPr>
          <p:nvPr/>
        </p:nvPicPr>
        <p:blipFill>
          <a:blip r:embed="rId9"/>
          <a:srcRect l="15529" r="17773" b="1189"/>
          <a:stretch/>
        </p:blipFill>
        <p:spPr>
          <a:xfrm>
            <a:off x="316302" y="1885830"/>
            <a:ext cx="3160138" cy="3153042"/>
          </a:xfrm>
          <a:prstGeom prst="rect">
            <a:avLst/>
          </a:prstGeom>
          <a:ln w="28575">
            <a:solidFill>
              <a:srgbClr val="FF9300"/>
            </a:solidFill>
          </a:ln>
          <a:effectLst>
            <a:outerShdw blurRad="292100" dist="139700" dir="2700000" algn="tl" rotWithShape="0">
              <a:srgbClr val="333333">
                <a:alpha val="65000"/>
              </a:srgbClr>
            </a:outerShdw>
          </a:effectLst>
        </p:spPr>
      </p:pic>
    </p:spTree>
  </p:cSld>
  <p:clrMapOvr>
    <a:overrideClrMapping bg1="lt1" tx1="dk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75EB6C-B39A-39AD-8F91-10CED83248F1}"/>
              </a:ext>
            </a:extLst>
          </p:cNvPr>
          <p:cNvPicPr>
            <a:picLocks noChangeAspect="1"/>
          </p:cNvPicPr>
          <p:nvPr/>
        </p:nvPicPr>
        <p:blipFill>
          <a:blip r:embed="rId3">
            <a:extLst>
              <a:ext uri="{28A0092B-C50C-407E-A947-70E740481C1C}">
                <a14:useLocalDpi xmlns:a14="http://schemas.microsoft.com/office/drawing/2010/main" val="0"/>
              </a:ext>
            </a:extLst>
          </a:blip>
          <a:srcRect t="4553" r="2865" b="4553"/>
          <a:stretch/>
        </p:blipFill>
        <p:spPr>
          <a:xfrm>
            <a:off x="0" y="0"/>
            <a:ext cx="12192000" cy="6858000"/>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4" cstate="print"/>
          <a:stretch>
            <a:fillRect/>
          </a:stretch>
        </p:blipFill>
        <p:spPr>
          <a:xfrm>
            <a:off x="0" y="0"/>
            <a:ext cx="12192000" cy="320040"/>
          </a:xfrm>
          <a:prstGeom prst="rect">
            <a:avLst/>
          </a:prstGeom>
        </p:spPr>
      </p:pic>
      <p:sp>
        <p:nvSpPr>
          <p:cNvPr id="3" name="Google Shape;385;p30">
            <a:extLst>
              <a:ext uri="{FF2B5EF4-FFF2-40B4-BE49-F238E27FC236}">
                <a16:creationId xmlns:a16="http://schemas.microsoft.com/office/drawing/2014/main" id="{7BF75450-26FA-F17F-D7D6-5167662A5DC2}"/>
              </a:ext>
            </a:extLst>
          </p:cNvPr>
          <p:cNvSpPr txBox="1"/>
          <p:nvPr/>
        </p:nvSpPr>
        <p:spPr>
          <a:xfrm>
            <a:off x="4204138" y="1465443"/>
            <a:ext cx="8177048" cy="1415718"/>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800" b="0" i="0" u="none" strike="noStrike" kern="0" cap="none" spc="0" normalizeH="0" baseline="0" noProof="0">
                <a:ln>
                  <a:noFill/>
                </a:ln>
                <a:solidFill>
                  <a:schemeClr val="bg1"/>
                </a:solidFill>
                <a:effectLst/>
                <a:uLnTx/>
                <a:uFillTx/>
                <a:latin typeface="Lato Black"/>
                <a:ea typeface="Lato Black"/>
                <a:cs typeface="Lato Black"/>
                <a:sym typeface="Lato Black"/>
              </a:rPr>
              <a:t>Engagement: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3600" b="0" i="0" u="none" strike="noStrike" kern="0" cap="none" spc="0" normalizeH="0" baseline="0" noProof="0">
                <a:ln>
                  <a:noFill/>
                </a:ln>
                <a:solidFill>
                  <a:schemeClr val="bg1"/>
                </a:solidFill>
                <a:effectLst/>
                <a:uLnTx/>
                <a:uFillTx/>
                <a:latin typeface="Lato Black"/>
                <a:ea typeface="Lato Black"/>
                <a:cs typeface="Lato Black"/>
                <a:sym typeface="Lato Black"/>
              </a:rPr>
              <a:t>The Catalyst</a:t>
            </a:r>
            <a:r>
              <a:rPr lang="en-US" sz="3600" kern="0">
                <a:solidFill>
                  <a:schemeClr val="bg1"/>
                </a:solidFill>
                <a:latin typeface="Lato Black"/>
                <a:ea typeface="Lato Black"/>
                <a:cs typeface="Lato Black"/>
                <a:sym typeface="Lato Black"/>
              </a:rPr>
              <a:t> for Excellence</a:t>
            </a:r>
            <a:endParaRPr kumimoji="0" lang="en-US" sz="3600" b="0" i="0" u="none" strike="noStrike" kern="0" cap="none" spc="0" normalizeH="0" baseline="0" noProof="0">
              <a:ln>
                <a:noFill/>
              </a:ln>
              <a:solidFill>
                <a:schemeClr val="bg1"/>
              </a:solidFill>
              <a:effectLst/>
              <a:uLnTx/>
              <a:uFillTx/>
              <a:latin typeface="Lato Black"/>
              <a:ea typeface="Lato Black"/>
              <a:cs typeface="Lato Black"/>
              <a:sym typeface="Lato Black"/>
            </a:endParaRPr>
          </a:p>
        </p:txBody>
      </p:sp>
      <p:pic>
        <p:nvPicPr>
          <p:cNvPr id="2" name="Picture 1" descr="Logo&#10;&#10;Description automatically generated">
            <a:extLst>
              <a:ext uri="{FF2B5EF4-FFF2-40B4-BE49-F238E27FC236}">
                <a16:creationId xmlns:a16="http://schemas.microsoft.com/office/drawing/2014/main" id="{C138660E-80FE-00EA-7610-EDCFB1E0BE50}"/>
              </a:ext>
            </a:extLst>
          </p:cNvPr>
          <p:cNvPicPr>
            <a:picLocks noChangeAspect="1"/>
          </p:cNvPicPr>
          <p:nvPr/>
        </p:nvPicPr>
        <p:blipFill>
          <a:blip r:embed="rId5"/>
          <a:stretch>
            <a:fillRect/>
          </a:stretch>
        </p:blipFill>
        <p:spPr>
          <a:xfrm>
            <a:off x="5404588" y="638043"/>
            <a:ext cx="3600459" cy="827400"/>
          </a:xfrm>
          <a:prstGeom prst="rect">
            <a:avLst/>
          </a:prstGeom>
        </p:spPr>
      </p:pic>
      <p:pic>
        <p:nvPicPr>
          <p:cNvPr id="5" name="Google Shape;488;p57">
            <a:extLst>
              <a:ext uri="{FF2B5EF4-FFF2-40B4-BE49-F238E27FC236}">
                <a16:creationId xmlns:a16="http://schemas.microsoft.com/office/drawing/2014/main" id="{27891DF1-8CEC-ABEA-0242-752DD4363C3E}"/>
              </a:ext>
            </a:extLst>
          </p:cNvPr>
          <p:cNvPicPr preferRelativeResize="0"/>
          <p:nvPr/>
        </p:nvPicPr>
        <p:blipFill rotWithShape="1">
          <a:blip r:embed="rId6">
            <a:alphaModFix/>
          </a:blip>
          <a:srcRect/>
          <a:stretch/>
        </p:blipFill>
        <p:spPr>
          <a:xfrm>
            <a:off x="8753836" y="724832"/>
            <a:ext cx="2289384" cy="740611"/>
          </a:xfrm>
          <a:prstGeom prst="rect">
            <a:avLst/>
          </a:prstGeom>
          <a:noFill/>
          <a:ln>
            <a:noFill/>
          </a:ln>
        </p:spPr>
      </p:pic>
    </p:spTree>
    <p:extLst>
      <p:ext uri="{BB962C8B-B14F-4D97-AF65-F5344CB8AC3E}">
        <p14:creationId xmlns:p14="http://schemas.microsoft.com/office/powerpoint/2010/main" val="695091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5074FC-F9D3-4AA0-69C0-D1631B49B7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55738F-B9FF-43F2-AADE-4A50E1011F6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descr="Logo&#10;&#10;Description automatically generated">
            <a:extLst>
              <a:ext uri="{FF2B5EF4-FFF2-40B4-BE49-F238E27FC236}">
                <a16:creationId xmlns:a16="http://schemas.microsoft.com/office/drawing/2014/main" id="{126C93A1-34D5-2668-FAFF-C72B4CB1CB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56" y="6117389"/>
            <a:ext cx="3222796" cy="740611"/>
          </a:xfrm>
          <a:prstGeom prst="rect">
            <a:avLst/>
          </a:prstGeom>
        </p:spPr>
      </p:pic>
      <p:pic>
        <p:nvPicPr>
          <p:cNvPr id="6" name="Picture 5">
            <a:extLst>
              <a:ext uri="{FF2B5EF4-FFF2-40B4-BE49-F238E27FC236}">
                <a16:creationId xmlns:a16="http://schemas.microsoft.com/office/drawing/2014/main" id="{E61F682C-AE60-42D6-DF70-F32AE4C69F88}"/>
              </a:ext>
            </a:extLst>
          </p:cNvPr>
          <p:cNvPicPr>
            <a:picLocks noChangeAspect="1"/>
          </p:cNvPicPr>
          <p:nvPr/>
        </p:nvPicPr>
        <p:blipFill rotWithShape="1">
          <a:blip r:embed="rId3"/>
          <a:srcRect r="2930" b="18097"/>
          <a:stretch/>
        </p:blipFill>
        <p:spPr>
          <a:xfrm>
            <a:off x="0" y="1"/>
            <a:ext cx="12192000" cy="6858000"/>
          </a:xfrm>
          <a:prstGeom prst="rect">
            <a:avLst/>
          </a:prstGeom>
        </p:spPr>
      </p:pic>
      <p:sp>
        <p:nvSpPr>
          <p:cNvPr id="7" name="Rectangle 6">
            <a:extLst>
              <a:ext uri="{FF2B5EF4-FFF2-40B4-BE49-F238E27FC236}">
                <a16:creationId xmlns:a16="http://schemas.microsoft.com/office/drawing/2014/main" id="{199CE0AA-0FC8-3FA1-40E0-3A41D67FDCC9}"/>
              </a:ext>
            </a:extLst>
          </p:cNvPr>
          <p:cNvSpPr/>
          <p:nvPr/>
        </p:nvSpPr>
        <p:spPr>
          <a:xfrm>
            <a:off x="0" y="1166327"/>
            <a:ext cx="12192000" cy="40868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E9CDFE58-2432-95D7-439F-DEDC02062A9F}"/>
              </a:ext>
            </a:extLst>
          </p:cNvPr>
          <p:cNvSpPr txBox="1"/>
          <p:nvPr/>
        </p:nvSpPr>
        <p:spPr>
          <a:xfrm>
            <a:off x="341177" y="1329091"/>
            <a:ext cx="10855460" cy="44473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Calibri"/>
              </a:rPr>
              <a:t>ENGAGEMENT DEFINED</a:t>
            </a:r>
          </a:p>
          <a:p>
            <a:pPr marL="342900" marR="0" lvl="0" indent="-342900" algn="l" defTabSz="914400" rtl="0" eaLnBrk="1" fontAlgn="auto" latinLnBrk="0" hangingPunct="1">
              <a:lnSpc>
                <a:spcPct val="100000"/>
              </a:lnSpc>
              <a:spcBef>
                <a:spcPts val="1800"/>
              </a:spcBef>
              <a:spcAft>
                <a:spcPts val="0"/>
              </a:spcAft>
              <a:buClr>
                <a:srgbClr val="F7721D"/>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“I’m staying here…”</a:t>
            </a:r>
          </a:p>
          <a:p>
            <a:pPr marL="342900" marR="0" lvl="0" indent="-342900" algn="l" defTabSz="914400" rtl="0" eaLnBrk="1" fontAlgn="auto" latinLnBrk="0" hangingPunct="1">
              <a:lnSpc>
                <a:spcPct val="100000"/>
              </a:lnSpc>
              <a:spcBef>
                <a:spcPts val="1800"/>
              </a:spcBef>
              <a:spcAft>
                <a:spcPts val="0"/>
              </a:spcAft>
              <a:buClr>
                <a:srgbClr val="F7721D"/>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“I would recommend this place to my colleagues and friends…”</a:t>
            </a:r>
          </a:p>
          <a:p>
            <a:pPr marL="342900" marR="0" lvl="0" indent="-342900" algn="l" defTabSz="914400" rtl="0" eaLnBrk="1" fontAlgn="auto" latinLnBrk="0" hangingPunct="1">
              <a:lnSpc>
                <a:spcPct val="100000"/>
              </a:lnSpc>
              <a:spcBef>
                <a:spcPts val="1800"/>
              </a:spcBef>
              <a:spcAft>
                <a:spcPts val="0"/>
              </a:spcAft>
              <a:buClr>
                <a:srgbClr val="F7721D"/>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“I will access my discretionary effort to help this place succeed…”</a:t>
            </a:r>
          </a:p>
          <a:p>
            <a:pPr marL="342900" marR="0" lvl="0" indent="-342900" algn="l" defTabSz="914400" rtl="0" eaLnBrk="1" fontAlgn="auto" latinLnBrk="0" hangingPunct="1">
              <a:lnSpc>
                <a:spcPct val="100000"/>
              </a:lnSpc>
              <a:spcBef>
                <a:spcPts val="1800"/>
              </a:spcBef>
              <a:spcAft>
                <a:spcPts val="0"/>
              </a:spcAft>
              <a:buClr>
                <a:srgbClr val="F7721D"/>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“I will use my influence to engage those around me to pursue our purpose…”</a:t>
            </a:r>
          </a:p>
          <a:p>
            <a:pPr marL="342900" marR="0" lvl="0" indent="-342900" algn="l" defTabSz="914400" rtl="0" eaLnBrk="1" fontAlgn="auto" latinLnBrk="0" hangingPunct="1">
              <a:lnSpc>
                <a:spcPct val="100000"/>
              </a:lnSpc>
              <a:spcBef>
                <a:spcPts val="1800"/>
              </a:spcBef>
              <a:spcAft>
                <a:spcPts val="0"/>
              </a:spcAft>
              <a:buClr>
                <a:srgbClr val="F7721D"/>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Calibri"/>
              </a:rPr>
              <a:t>“This is everything I hoped for…”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srgbClr val="F7721D"/>
              </a:solidFill>
              <a:effectLst/>
              <a:uLnTx/>
              <a:uFillTx/>
              <a:latin typeface="Lato" panose="020F0502020204030203" pitchFamily="34" charset="0"/>
              <a:ea typeface="Lato" panose="020F0502020204030203" pitchFamily="34" charset="0"/>
              <a:cs typeface="Lato" panose="020F0502020204030203" pitchFamily="34" charset="0"/>
              <a:sym typeface="Calibri"/>
            </a:endParaRPr>
          </a:p>
        </p:txBody>
      </p:sp>
      <p:pic>
        <p:nvPicPr>
          <p:cNvPr id="10" name="Picture 9" descr="Logo&#10;&#10;Description automatically generated">
            <a:extLst>
              <a:ext uri="{FF2B5EF4-FFF2-40B4-BE49-F238E27FC236}">
                <a16:creationId xmlns:a16="http://schemas.microsoft.com/office/drawing/2014/main" id="{1BDC3766-5750-5975-B3AD-79F283055A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312" y="6177459"/>
            <a:ext cx="3222796" cy="740611"/>
          </a:xfrm>
          <a:prstGeom prst="rect">
            <a:avLst/>
          </a:prstGeom>
        </p:spPr>
      </p:pic>
    </p:spTree>
    <p:extLst>
      <p:ext uri="{BB962C8B-B14F-4D97-AF65-F5344CB8AC3E}">
        <p14:creationId xmlns:p14="http://schemas.microsoft.com/office/powerpoint/2010/main" val="2453226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pic>
        <p:nvPicPr>
          <p:cNvPr id="5" name="Picture 4" descr="A group of people having a discussion&#10;&#10;Description automatically generated with medium confidence">
            <a:extLst>
              <a:ext uri="{FF2B5EF4-FFF2-40B4-BE49-F238E27FC236}">
                <a16:creationId xmlns:a16="http://schemas.microsoft.com/office/drawing/2014/main" id="{54C91FA8-9977-0DEE-2782-D778CE1BAC8F}"/>
              </a:ext>
            </a:extLst>
          </p:cNvPr>
          <p:cNvPicPr>
            <a:picLocks noChangeAspect="1"/>
          </p:cNvPicPr>
          <p:nvPr/>
        </p:nvPicPr>
        <p:blipFill>
          <a:blip r:embed="rId4"/>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47CCE2F6-7BC1-42EA-8C59-49CCEA9CDB92}"/>
              </a:ext>
            </a:extLst>
          </p:cNvPr>
          <p:cNvSpPr/>
          <p:nvPr/>
        </p:nvSpPr>
        <p:spPr>
          <a:xfrm>
            <a:off x="746449" y="292963"/>
            <a:ext cx="10607351" cy="6320901"/>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p:txBody>
      </p:sp>
      <p:graphicFrame>
        <p:nvGraphicFramePr>
          <p:cNvPr id="3" name="Content Placeholder 4">
            <a:extLst>
              <a:ext uri="{FF2B5EF4-FFF2-40B4-BE49-F238E27FC236}">
                <a16:creationId xmlns:a16="http://schemas.microsoft.com/office/drawing/2014/main" id="{329D303F-A573-97A2-5B3D-6A14BA7386F2}"/>
              </a:ext>
            </a:extLst>
          </p:cNvPr>
          <p:cNvGraphicFramePr>
            <a:graphicFrameLocks/>
          </p:cNvGraphicFramePr>
          <p:nvPr>
            <p:extLst>
              <p:ext uri="{D42A27DB-BD31-4B8C-83A1-F6EECF244321}">
                <p14:modId xmlns:p14="http://schemas.microsoft.com/office/powerpoint/2010/main" val="728557536"/>
              </p:ext>
            </p:extLst>
          </p:nvPr>
        </p:nvGraphicFramePr>
        <p:xfrm>
          <a:off x="838200" y="1922030"/>
          <a:ext cx="10515600" cy="43497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6" descr="Logo&#10;&#10;Description automatically generated">
            <a:extLst>
              <a:ext uri="{FF2B5EF4-FFF2-40B4-BE49-F238E27FC236}">
                <a16:creationId xmlns:a16="http://schemas.microsoft.com/office/drawing/2014/main" id="{1AF1F1E2-493D-DADA-9F88-F4BE1B04FA75}"/>
              </a:ext>
            </a:extLst>
          </p:cNvPr>
          <p:cNvPicPr>
            <a:picLocks noChangeAspect="1"/>
          </p:cNvPicPr>
          <p:nvPr/>
        </p:nvPicPr>
        <p:blipFill>
          <a:blip r:embed="rId10"/>
          <a:stretch>
            <a:fillRect/>
          </a:stretch>
        </p:blipFill>
        <p:spPr>
          <a:xfrm>
            <a:off x="3291577" y="574111"/>
            <a:ext cx="2804423" cy="465980"/>
          </a:xfrm>
          <a:prstGeom prst="rect">
            <a:avLst/>
          </a:prstGeom>
        </p:spPr>
      </p:pic>
      <p:sp>
        <p:nvSpPr>
          <p:cNvPr id="4" name="TextBox 3">
            <a:extLst>
              <a:ext uri="{FF2B5EF4-FFF2-40B4-BE49-F238E27FC236}">
                <a16:creationId xmlns:a16="http://schemas.microsoft.com/office/drawing/2014/main" id="{6E3EBACB-40B2-B6FF-8FBF-086742601929}"/>
              </a:ext>
            </a:extLst>
          </p:cNvPr>
          <p:cNvSpPr txBox="1"/>
          <p:nvPr/>
        </p:nvSpPr>
        <p:spPr>
          <a:xfrm>
            <a:off x="1271296" y="1157155"/>
            <a:ext cx="964940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SENTIMENTS OF </a:t>
            </a:r>
            <a:r>
              <a:rPr kumimoji="0" lang="en-US" sz="3600" b="1" i="0" u="none" strike="noStrike" kern="1200" cap="none" spc="0" normalizeH="0" baseline="0" noProof="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Calibri"/>
              </a:rPr>
              <a:t>ENGAGEMENT</a:t>
            </a:r>
          </a:p>
        </p:txBody>
      </p:sp>
      <p:pic>
        <p:nvPicPr>
          <p:cNvPr id="2" name="Picture 1">
            <a:extLst>
              <a:ext uri="{FF2B5EF4-FFF2-40B4-BE49-F238E27FC236}">
                <a16:creationId xmlns:a16="http://schemas.microsoft.com/office/drawing/2014/main" id="{FA4FACE3-C3C9-5C57-7B61-C0F0A0496594}"/>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050124" y="349024"/>
            <a:ext cx="2420409" cy="932094"/>
          </a:xfrm>
          <a:prstGeom prst="rect">
            <a:avLst/>
          </a:prstGeom>
        </p:spPr>
      </p:pic>
    </p:spTree>
    <p:extLst>
      <p:ext uri="{BB962C8B-B14F-4D97-AF65-F5344CB8AC3E}">
        <p14:creationId xmlns:p14="http://schemas.microsoft.com/office/powerpoint/2010/main" val="2620043222"/>
      </p:ext>
    </p:extLst>
  </p:cSld>
  <p:clrMapOvr>
    <a:overrideClrMapping bg1="lt1" tx1="dk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person, person, indoor&#10;&#10;Description automatically generated">
            <a:extLst>
              <a:ext uri="{FF2B5EF4-FFF2-40B4-BE49-F238E27FC236}">
                <a16:creationId xmlns:a16="http://schemas.microsoft.com/office/drawing/2014/main" id="{553401E8-16A3-CC33-3F7A-DEFD8880A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C55074FC-F9D3-4AA0-69C0-D1631B49B7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55738F-B9FF-43F2-AADE-4A50E1011F6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Logo&#10;&#10;Description automatically generated">
            <a:extLst>
              <a:ext uri="{FF2B5EF4-FFF2-40B4-BE49-F238E27FC236}">
                <a16:creationId xmlns:a16="http://schemas.microsoft.com/office/drawing/2014/main" id="{126C93A1-34D5-2668-FAFF-C72B4CB1CB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56" y="6117389"/>
            <a:ext cx="3222796" cy="740611"/>
          </a:xfrm>
          <a:prstGeom prst="rect">
            <a:avLst/>
          </a:prstGeom>
        </p:spPr>
      </p:pic>
      <p:sp>
        <p:nvSpPr>
          <p:cNvPr id="7" name="Rectangle 6">
            <a:extLst>
              <a:ext uri="{FF2B5EF4-FFF2-40B4-BE49-F238E27FC236}">
                <a16:creationId xmlns:a16="http://schemas.microsoft.com/office/drawing/2014/main" id="{199CE0AA-0FC8-3FA1-40E0-3A41D67FDCC9}"/>
              </a:ext>
            </a:extLst>
          </p:cNvPr>
          <p:cNvSpPr/>
          <p:nvPr/>
        </p:nvSpPr>
        <p:spPr>
          <a:xfrm>
            <a:off x="0" y="1166327"/>
            <a:ext cx="12192000" cy="40868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E9CDFE58-2432-95D7-439F-DEDC02062A9F}"/>
              </a:ext>
            </a:extLst>
          </p:cNvPr>
          <p:cNvSpPr txBox="1"/>
          <p:nvPr/>
        </p:nvSpPr>
        <p:spPr>
          <a:xfrm>
            <a:off x="570510" y="1399311"/>
            <a:ext cx="11368220" cy="394723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Calibri"/>
              </a:rPr>
              <a:t>HOW’S THAT GOING? </a:t>
            </a:r>
          </a:p>
          <a:p>
            <a:pPr marL="0" marR="0" lvl="0" indent="0" algn="l" defTabSz="914400" rtl="0" eaLnBrk="1" fontAlgn="auto" latinLnBrk="0" hangingPunct="1">
              <a:lnSpc>
                <a:spcPct val="100000"/>
              </a:lnSpc>
              <a:spcBef>
                <a:spcPts val="600"/>
              </a:spcBef>
              <a:spcAft>
                <a:spcPts val="0"/>
              </a:spcAft>
              <a:buClr>
                <a:srgbClr val="F7721D"/>
              </a:buClr>
              <a:buSzTx/>
              <a:buFontTx/>
              <a:buNone/>
              <a:tabLst/>
              <a:defRPr/>
            </a:pPr>
            <a:endParaRPr kumimoji="0" lang="en-US" sz="1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endParaRPr>
          </a:p>
          <a:p>
            <a:pPr marL="0" marR="0" lvl="0" indent="0" algn="l" defTabSz="914400" rtl="0" eaLnBrk="1" fontAlgn="auto" latinLnBrk="0" hangingPunct="1">
              <a:lnSpc>
                <a:spcPct val="100000"/>
              </a:lnSpc>
              <a:spcBef>
                <a:spcPts val="600"/>
              </a:spcBef>
              <a:spcAft>
                <a:spcPts val="0"/>
              </a:spcAft>
              <a:buClr>
                <a:srgbClr val="F7721D"/>
              </a:buClr>
              <a:buSzTx/>
              <a:buFontTx/>
              <a:buNone/>
              <a:tabLst/>
              <a:defRPr/>
            </a:pPr>
            <a:r>
              <a:rPr kumimoji="0" lang="en-US" sz="4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Approximately</a:t>
            </a:r>
            <a:r>
              <a:rPr kumimoji="0" lang="en-US" sz="54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 </a:t>
            </a:r>
            <a:r>
              <a:rPr kumimoji="0" lang="en-US" sz="7200" b="1" i="0" u="none" strike="noStrike" kern="1200" cap="none" spc="0" normalizeH="0" baseline="0" noProof="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Calibri"/>
              </a:rPr>
              <a:t>20% </a:t>
            </a:r>
            <a:r>
              <a:rPr kumimoji="0" lang="en-US" sz="4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of care team members are actively engaged.</a:t>
            </a:r>
            <a:r>
              <a:rPr kumimoji="0" lang="en-US" sz="54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srgbClr val="F7721D"/>
              </a:solidFill>
              <a:effectLst/>
              <a:uLnTx/>
              <a:uFillTx/>
              <a:latin typeface="Lato" panose="020F0502020204030203" pitchFamily="34" charset="0"/>
              <a:ea typeface="Lato" panose="020F0502020204030203" pitchFamily="34" charset="0"/>
              <a:cs typeface="Lato" panose="020F0502020204030203" pitchFamily="34" charset="0"/>
              <a:sym typeface="Calibri"/>
            </a:endParaRPr>
          </a:p>
        </p:txBody>
      </p:sp>
      <p:pic>
        <p:nvPicPr>
          <p:cNvPr id="3" name="Google Shape;488;p57">
            <a:extLst>
              <a:ext uri="{FF2B5EF4-FFF2-40B4-BE49-F238E27FC236}">
                <a16:creationId xmlns:a16="http://schemas.microsoft.com/office/drawing/2014/main" id="{99CD0E95-EE50-2713-DCAE-B8CE7F114E25}"/>
              </a:ext>
            </a:extLst>
          </p:cNvPr>
          <p:cNvPicPr preferRelativeResize="0"/>
          <p:nvPr/>
        </p:nvPicPr>
        <p:blipFill rotWithShape="1">
          <a:blip r:embed="rId4">
            <a:alphaModFix/>
          </a:blip>
          <a:srcRect/>
          <a:stretch/>
        </p:blipFill>
        <p:spPr>
          <a:xfrm>
            <a:off x="3136056" y="6179210"/>
            <a:ext cx="2289384" cy="740611"/>
          </a:xfrm>
          <a:prstGeom prst="rect">
            <a:avLst/>
          </a:prstGeom>
          <a:noFill/>
          <a:ln>
            <a:noFill/>
          </a:ln>
        </p:spPr>
      </p:pic>
    </p:spTree>
    <p:extLst>
      <p:ext uri="{BB962C8B-B14F-4D97-AF65-F5344CB8AC3E}">
        <p14:creationId xmlns:p14="http://schemas.microsoft.com/office/powerpoint/2010/main" val="908401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5074FC-F9D3-4AA0-69C0-D1631B49B7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55738F-B9FF-43F2-AADE-4A50E1011F6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199CE0AA-0FC8-3FA1-40E0-3A41D67FDCC9}"/>
              </a:ext>
            </a:extLst>
          </p:cNvPr>
          <p:cNvSpPr/>
          <p:nvPr/>
        </p:nvSpPr>
        <p:spPr>
          <a:xfrm>
            <a:off x="0" y="1166327"/>
            <a:ext cx="12192000" cy="40868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E9CDFE58-2432-95D7-439F-DEDC02062A9F}"/>
              </a:ext>
            </a:extLst>
          </p:cNvPr>
          <p:cNvSpPr txBox="1"/>
          <p:nvPr/>
        </p:nvSpPr>
        <p:spPr>
          <a:xfrm>
            <a:off x="570510" y="1489824"/>
            <a:ext cx="11368220" cy="379334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Calibri"/>
              </a:rPr>
              <a:t>WHAT WE KNOW? </a:t>
            </a:r>
          </a:p>
          <a:p>
            <a:pPr marL="0" marR="0" lvl="0" indent="0" algn="l" defTabSz="914400" rtl="0" eaLnBrk="1" fontAlgn="auto" latinLnBrk="0" hangingPunct="1">
              <a:lnSpc>
                <a:spcPct val="100000"/>
              </a:lnSpc>
              <a:spcBef>
                <a:spcPts val="600"/>
              </a:spcBef>
              <a:spcAft>
                <a:spcPts val="0"/>
              </a:spcAft>
              <a:buClr>
                <a:srgbClr val="F7721D"/>
              </a:buClr>
              <a:buSzTx/>
              <a:buFontTx/>
              <a:buNone/>
              <a:tabLst/>
              <a:defRPr/>
            </a:pPr>
            <a:endParaRPr kumimoji="0" lang="en-US" sz="105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endParaRPr>
          </a:p>
          <a:p>
            <a:pPr marL="0" marR="0" lvl="0" indent="0" algn="l" defTabSz="914400" rtl="0" eaLnBrk="1" fontAlgn="auto" latinLnBrk="0" hangingPunct="1">
              <a:lnSpc>
                <a:spcPct val="100000"/>
              </a:lnSpc>
              <a:spcBef>
                <a:spcPts val="600"/>
              </a:spcBef>
              <a:spcAft>
                <a:spcPts val="0"/>
              </a:spcAft>
              <a:buClr>
                <a:srgbClr val="F7721D"/>
              </a:buClr>
              <a:buSzTx/>
              <a:buFontTx/>
              <a:buNone/>
              <a:tabLst/>
              <a:defRPr/>
            </a:pPr>
            <a:r>
              <a:rPr kumimoji="0" lang="en-US" sz="7200" b="1" i="0" u="none" strike="noStrike" kern="1200" cap="none" spc="0" normalizeH="0" baseline="0" noProof="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Calibri"/>
              </a:rPr>
              <a:t>70%</a:t>
            </a:r>
            <a:r>
              <a:rPr kumimoji="0" lang="en-US" sz="5400" b="0" i="0" u="none" strike="noStrike" kern="1200" cap="none" spc="0" normalizeH="0" baseline="0" noProof="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Calibri"/>
              </a:rPr>
              <a:t> </a:t>
            </a:r>
            <a:r>
              <a:rPr kumimoji="0" lang="en-US" sz="44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Calibri"/>
              </a:rPr>
              <a:t>of a team’s engagement is directly related to the individual who leads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srgbClr val="F7721D"/>
              </a:solidFill>
              <a:effectLst/>
              <a:uLnTx/>
              <a:uFillTx/>
              <a:latin typeface="Lato" panose="020F0502020204030203" pitchFamily="34" charset="0"/>
              <a:ea typeface="Lato" panose="020F0502020204030203" pitchFamily="34" charset="0"/>
              <a:cs typeface="Lato" panose="020F0502020204030203" pitchFamily="34" charset="0"/>
              <a:sym typeface="Calibri"/>
            </a:endParaRPr>
          </a:p>
        </p:txBody>
      </p:sp>
      <p:pic>
        <p:nvPicPr>
          <p:cNvPr id="3" name="Picture 2" descr="Logo&#10;&#10;Description automatically generated">
            <a:extLst>
              <a:ext uri="{FF2B5EF4-FFF2-40B4-BE49-F238E27FC236}">
                <a16:creationId xmlns:a16="http://schemas.microsoft.com/office/drawing/2014/main" id="{4110CEB1-1D2E-0562-F397-12FFA9CB55DC}"/>
              </a:ext>
            </a:extLst>
          </p:cNvPr>
          <p:cNvPicPr>
            <a:picLocks noChangeAspect="1"/>
          </p:cNvPicPr>
          <p:nvPr/>
        </p:nvPicPr>
        <p:blipFill>
          <a:blip r:embed="rId3"/>
          <a:stretch>
            <a:fillRect/>
          </a:stretch>
        </p:blipFill>
        <p:spPr>
          <a:xfrm>
            <a:off x="294178" y="6169560"/>
            <a:ext cx="3125297" cy="519296"/>
          </a:xfrm>
          <a:prstGeom prst="rect">
            <a:avLst/>
          </a:prstGeom>
        </p:spPr>
      </p:pic>
      <p:pic>
        <p:nvPicPr>
          <p:cNvPr id="4" name="Google Shape;488;p57">
            <a:extLst>
              <a:ext uri="{FF2B5EF4-FFF2-40B4-BE49-F238E27FC236}">
                <a16:creationId xmlns:a16="http://schemas.microsoft.com/office/drawing/2014/main" id="{A203C0E3-A5D0-D371-2931-65F1193F9F66}"/>
              </a:ext>
            </a:extLst>
          </p:cNvPr>
          <p:cNvPicPr preferRelativeResize="0"/>
          <p:nvPr/>
        </p:nvPicPr>
        <p:blipFill rotWithShape="1">
          <a:blip r:embed="rId4">
            <a:alphaModFix/>
          </a:blip>
          <a:srcRect/>
          <a:stretch/>
        </p:blipFill>
        <p:spPr>
          <a:xfrm>
            <a:off x="3297555" y="6169560"/>
            <a:ext cx="2289384" cy="740611"/>
          </a:xfrm>
          <a:prstGeom prst="rect">
            <a:avLst/>
          </a:prstGeom>
          <a:noFill/>
          <a:ln>
            <a:noFill/>
          </a:ln>
        </p:spPr>
      </p:pic>
    </p:spTree>
    <p:extLst>
      <p:ext uri="{BB962C8B-B14F-4D97-AF65-F5344CB8AC3E}">
        <p14:creationId xmlns:p14="http://schemas.microsoft.com/office/powerpoint/2010/main" val="22490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9AEF40-B3D6-19B5-990C-DABE8A855491}"/>
              </a:ext>
            </a:extLst>
          </p:cNvPr>
          <p:cNvPicPr>
            <a:picLocks noChangeAspect="1"/>
          </p:cNvPicPr>
          <p:nvPr/>
        </p:nvPicPr>
        <p:blipFill>
          <a:blip r:embed="rId5">
            <a:extLst>
              <a:ext uri="{28A0092B-C50C-407E-A947-70E740481C1C}">
                <a14:useLocalDpi xmlns:a14="http://schemas.microsoft.com/office/drawing/2010/main" val="0"/>
              </a:ext>
            </a:extLst>
          </a:blip>
          <a:srcRect t="-6805" b="6427"/>
          <a:stretch/>
        </p:blipFill>
        <p:spPr>
          <a:xfrm>
            <a:off x="0" y="-498764"/>
            <a:ext cx="12255242" cy="7356764"/>
          </a:xfrm>
          <a:prstGeom prst="rect">
            <a:avLst/>
          </a:prstGeom>
        </p:spPr>
      </p:pic>
      <p:sp>
        <p:nvSpPr>
          <p:cNvPr id="2" name="Slide Number Placeholder 1">
            <a:extLst>
              <a:ext uri="{FF2B5EF4-FFF2-40B4-BE49-F238E27FC236}">
                <a16:creationId xmlns:a16="http://schemas.microsoft.com/office/drawing/2014/main" id="{C55074FC-F9D3-4AA0-69C0-D1631B49B7F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55738F-B9FF-43F2-AADE-4A50E1011F6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9CDFE58-2432-95D7-439F-DEDC02062A9F}"/>
              </a:ext>
            </a:extLst>
          </p:cNvPr>
          <p:cNvSpPr txBox="1"/>
          <p:nvPr/>
        </p:nvSpPr>
        <p:spPr>
          <a:xfrm>
            <a:off x="3357218" y="1912549"/>
            <a:ext cx="8292840" cy="169277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7721D"/>
                </a:solidFill>
                <a:effectLst/>
                <a:uLnTx/>
                <a:uFillTx/>
                <a:latin typeface="Lato" panose="020F0502020204030203" pitchFamily="34" charset="0"/>
                <a:ea typeface="Lato" panose="020F0502020204030203" pitchFamily="34" charset="0"/>
                <a:cs typeface="Lato" panose="020F0502020204030203" pitchFamily="34" charset="0"/>
                <a:sym typeface="Calibri"/>
              </a:rPr>
              <a:t>WHO LIT YOUR FIRE?</a:t>
            </a:r>
            <a:endParaRPr kumimoji="0" lang="en-US" sz="4800" b="1" i="0" u="none" strike="noStrike" kern="1200" cap="none" spc="0" normalizeH="0" baseline="0" noProof="0">
              <a:ln>
                <a:noFill/>
              </a:ln>
              <a:solidFill>
                <a:srgbClr val="F7721D"/>
              </a:solidFill>
              <a:effectLst/>
              <a:uLnTx/>
              <a:uFillTx/>
              <a:latin typeface="Lato" panose="020F0502020204030203" pitchFamily="34" charset="0"/>
              <a:ea typeface="Lato" panose="020F0502020204030203" pitchFamily="34" charset="0"/>
              <a:cs typeface="Lato" panose="020F0502020204030203" pitchFamily="34" charset="0"/>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srgbClr val="F7721D"/>
              </a:solidFill>
              <a:effectLst/>
              <a:uLnTx/>
              <a:uFillTx/>
              <a:latin typeface="Lato" panose="020F0502020204030203" pitchFamily="34" charset="0"/>
              <a:ea typeface="Lato" panose="020F0502020204030203" pitchFamily="34" charset="0"/>
              <a:cs typeface="Lato" panose="020F0502020204030203" pitchFamily="34" charset="0"/>
              <a:sym typeface="Calibri"/>
            </a:endParaRPr>
          </a:p>
        </p:txBody>
      </p:sp>
      <p:pic>
        <p:nvPicPr>
          <p:cNvPr id="10" name="Picture 9">
            <a:extLst>
              <a:ext uri="{FF2B5EF4-FFF2-40B4-BE49-F238E27FC236}">
                <a16:creationId xmlns:a16="http://schemas.microsoft.com/office/drawing/2014/main" id="{A2EC3328-D43B-F3BF-C00D-CC1925F5C48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39081" y="434975"/>
            <a:ext cx="3222794" cy="740611"/>
          </a:xfrm>
          <a:prstGeom prst="rect">
            <a:avLst/>
          </a:prstGeom>
        </p:spPr>
      </p:pic>
      <p:pic>
        <p:nvPicPr>
          <p:cNvPr id="3" name="Picture 2">
            <a:extLst>
              <a:ext uri="{FF2B5EF4-FFF2-40B4-BE49-F238E27FC236}">
                <a16:creationId xmlns:a16="http://schemas.microsoft.com/office/drawing/2014/main" id="{7F0B1019-2F3C-F38F-F9B7-4393303437D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561791" y="434975"/>
            <a:ext cx="2420409" cy="932094"/>
          </a:xfrm>
          <a:prstGeom prst="rect">
            <a:avLst/>
          </a:prstGeom>
        </p:spPr>
      </p:pic>
    </p:spTree>
    <p:extLst>
      <p:ext uri="{BB962C8B-B14F-4D97-AF65-F5344CB8AC3E}">
        <p14:creationId xmlns:p14="http://schemas.microsoft.com/office/powerpoint/2010/main" val="2947664147"/>
      </p:ext>
    </p:extLst>
  </p:cSld>
  <p:clrMapOvr>
    <a:overrideClrMapping bg1="lt1" tx1="dk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73B7E0-CCE5-2E11-BFCC-B3D0470020CD}"/>
              </a:ext>
            </a:extLst>
          </p:cNvPr>
          <p:cNvPicPr>
            <a:picLocks noChangeAspect="1"/>
          </p:cNvPicPr>
          <p:nvPr/>
        </p:nvPicPr>
        <p:blipFill rotWithShape="1">
          <a:blip r:embed="rId2"/>
          <a:srcRect t="17456" r="19086"/>
          <a:stretch/>
        </p:blipFill>
        <p:spPr>
          <a:xfrm>
            <a:off x="0" y="-1"/>
            <a:ext cx="12192000" cy="6996141"/>
          </a:xfrm>
          <a:prstGeom prst="rect">
            <a:avLst/>
          </a:prstGeom>
        </p:spPr>
      </p:pic>
      <p:pic>
        <p:nvPicPr>
          <p:cNvPr id="6" name="Picture 5" descr="Logo&#10;&#10;Description automatically generated">
            <a:extLst>
              <a:ext uri="{FF2B5EF4-FFF2-40B4-BE49-F238E27FC236}">
                <a16:creationId xmlns:a16="http://schemas.microsoft.com/office/drawing/2014/main" id="{A6608DD4-459D-FC1C-C140-82A97D1FC0B1}"/>
              </a:ext>
            </a:extLst>
          </p:cNvPr>
          <p:cNvPicPr>
            <a:picLocks noChangeAspect="1"/>
          </p:cNvPicPr>
          <p:nvPr/>
        </p:nvPicPr>
        <p:blipFill>
          <a:blip r:embed="rId3"/>
          <a:stretch>
            <a:fillRect/>
          </a:stretch>
        </p:blipFill>
        <p:spPr>
          <a:xfrm>
            <a:off x="2987208" y="6030600"/>
            <a:ext cx="3600459" cy="827400"/>
          </a:xfrm>
          <a:prstGeom prst="rect">
            <a:avLst/>
          </a:prstGeom>
        </p:spPr>
      </p:pic>
      <p:sp>
        <p:nvSpPr>
          <p:cNvPr id="7" name="TextBox 6">
            <a:extLst>
              <a:ext uri="{FF2B5EF4-FFF2-40B4-BE49-F238E27FC236}">
                <a16:creationId xmlns:a16="http://schemas.microsoft.com/office/drawing/2014/main" id="{03852FC4-3D5D-15D5-FBCD-2D88604525C7}"/>
              </a:ext>
            </a:extLst>
          </p:cNvPr>
          <p:cNvSpPr txBox="1"/>
          <p:nvPr/>
        </p:nvSpPr>
        <p:spPr>
          <a:xfrm>
            <a:off x="-163668" y="1722646"/>
            <a:ext cx="7628664" cy="34778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A Reflection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A Challenge…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endParaRPr>
          </a:p>
          <a:p>
            <a:pPr marL="0" marR="0" lvl="0" indent="0" algn="ctr" defTabSz="914400" rtl="0" eaLnBrk="1" fontAlgn="auto" latinLnBrk="0" hangingPunct="1">
              <a:lnSpc>
                <a:spcPct val="100000"/>
              </a:lnSpc>
              <a:spcBef>
                <a:spcPts val="0"/>
              </a:spcBef>
              <a:spcAft>
                <a:spcPts val="2400"/>
              </a:spcAft>
              <a:buClrTx/>
              <a:buSzTx/>
              <a:buFontTx/>
              <a:buNone/>
              <a:tabLst/>
              <a:defRPr/>
            </a:pPr>
            <a:r>
              <a:rPr kumimoji="0" lang="en-US" sz="4000" b="0"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Whose fire are you lighting?</a:t>
            </a:r>
            <a:endParaRPr lang="en-US" sz="5400" kern="0">
              <a:solidFill>
                <a:schemeClr val="bg1"/>
              </a:solidFill>
              <a:latin typeface="Lato Black" panose="020F0502020204030203" pitchFamily="34" charset="0"/>
              <a:ea typeface="Lato Black" panose="020F0502020204030203" pitchFamily="34" charset="0"/>
              <a:cs typeface="Lato Black" panose="020F0502020204030203" pitchFamily="34" charset="0"/>
            </a:endParaRPr>
          </a:p>
          <a:p>
            <a:pPr algn="ctr">
              <a:defRPr/>
            </a:pPr>
            <a:r>
              <a:rPr lang="en-US" sz="1600" kern="0">
                <a:solidFill>
                  <a:schemeClr val="bg1"/>
                </a:solidFill>
                <a:latin typeface="Lato Black" panose="020F0502020204030203" pitchFamily="34" charset="0"/>
                <a:ea typeface="Lato Black" panose="020F0502020204030203" pitchFamily="34" charset="0"/>
                <a:cs typeface="Lato Black" panose="020F0502020204030203" pitchFamily="34" charset="0"/>
              </a:rPr>
              <a:t>Turn to page 1 in your activation guide and record your thoughts</a:t>
            </a:r>
            <a:endParaRPr kumimoji="0" lang="en-US" sz="1600" b="0" i="0" u="none" strike="noStrike" kern="0" cap="none" spc="0" normalizeH="0" baseline="0" noProof="0">
              <a:ln>
                <a:noFill/>
              </a:ln>
              <a:solidFill>
                <a:schemeClr val="bg1"/>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pic>
        <p:nvPicPr>
          <p:cNvPr id="2" name="Google Shape;488;p57">
            <a:extLst>
              <a:ext uri="{FF2B5EF4-FFF2-40B4-BE49-F238E27FC236}">
                <a16:creationId xmlns:a16="http://schemas.microsoft.com/office/drawing/2014/main" id="{6E28948C-827D-49F0-38AD-7D3FEBD714DF}"/>
              </a:ext>
            </a:extLst>
          </p:cNvPr>
          <p:cNvPicPr preferRelativeResize="0"/>
          <p:nvPr/>
        </p:nvPicPr>
        <p:blipFill rotWithShape="1">
          <a:blip r:embed="rId4">
            <a:alphaModFix/>
          </a:blip>
          <a:srcRect/>
          <a:stretch/>
        </p:blipFill>
        <p:spPr>
          <a:xfrm>
            <a:off x="6336456" y="6117389"/>
            <a:ext cx="2289384" cy="740611"/>
          </a:xfrm>
          <a:prstGeom prst="rect">
            <a:avLst/>
          </a:prstGeom>
          <a:noFill/>
          <a:ln>
            <a:noFill/>
          </a:ln>
        </p:spPr>
      </p:pic>
    </p:spTree>
    <p:extLst>
      <p:ext uri="{BB962C8B-B14F-4D97-AF65-F5344CB8AC3E}">
        <p14:creationId xmlns:p14="http://schemas.microsoft.com/office/powerpoint/2010/main" val="1763832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9DAC09-D207-7F13-2E8E-1DE224856368}"/>
              </a:ext>
            </a:extLst>
          </p:cNvPr>
          <p:cNvPicPr>
            <a:picLocks noChangeAspect="1"/>
          </p:cNvPicPr>
          <p:nvPr/>
        </p:nvPicPr>
        <p:blipFill>
          <a:blip r:embed="rId3">
            <a:extLst>
              <a:ext uri="{28A0092B-C50C-407E-A947-70E740481C1C}">
                <a14:useLocalDpi xmlns:a14="http://schemas.microsoft.com/office/drawing/2010/main" val="0"/>
              </a:ext>
            </a:extLst>
          </a:blip>
          <a:srcRect t="15625"/>
          <a:stretch/>
        </p:blipFill>
        <p:spPr>
          <a:xfrm>
            <a:off x="-2" y="0"/>
            <a:ext cx="12192000" cy="6858000"/>
          </a:xfrm>
          <a:prstGeom prst="rect">
            <a:avLst/>
          </a:prstGeom>
        </p:spPr>
      </p:pic>
      <p:sp>
        <p:nvSpPr>
          <p:cNvPr id="2" name="Freeform 3">
            <a:extLst>
              <a:ext uri="{FF2B5EF4-FFF2-40B4-BE49-F238E27FC236}">
                <a16:creationId xmlns:a16="http://schemas.microsoft.com/office/drawing/2014/main" id="{14072563-C3BB-06A7-9A70-FE54FA5FA9DF}"/>
              </a:ext>
            </a:extLst>
          </p:cNvPr>
          <p:cNvSpPr/>
          <p:nvPr/>
        </p:nvSpPr>
        <p:spPr>
          <a:xfrm rot="-5400000">
            <a:off x="2471650" y="-2471652"/>
            <a:ext cx="7248699" cy="12192000"/>
          </a:xfrm>
          <a:custGeom>
            <a:avLst/>
            <a:gdLst/>
            <a:ahLst/>
            <a:cxnLst/>
            <a:rect l="l" t="t" r="r" b="b"/>
            <a:pathLst>
              <a:path w="18357865" h="18288000">
                <a:moveTo>
                  <a:pt x="0" y="0"/>
                </a:moveTo>
                <a:lnTo>
                  <a:pt x="18357866" y="0"/>
                </a:lnTo>
                <a:lnTo>
                  <a:pt x="18357866" y="18288000"/>
                </a:lnTo>
                <a:lnTo>
                  <a:pt x="0" y="18288000"/>
                </a:lnTo>
                <a:lnTo>
                  <a:pt x="0" y="0"/>
                </a:lnTo>
                <a:close/>
              </a:path>
            </a:pathLst>
          </a:custGeom>
          <a:blipFill>
            <a:blip r:embed="rId4">
              <a:extLst>
                <a:ext uri="{96DAC541-7B7A-43D3-8B79-37D633B846F1}">
                  <asvg:svgBlip xmlns:asvg="http://schemas.microsoft.com/office/drawing/2016/SVG/main" r:embed="rId5"/>
                </a:ext>
              </a:extLst>
            </a:blip>
            <a:stretch>
              <a:fillRect t="-416" r="-8794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W</a:t>
            </a:r>
          </a:p>
        </p:txBody>
      </p:sp>
      <p:pic>
        <p:nvPicPr>
          <p:cNvPr id="4" name="Picture 3" descr="Logo&#10;&#10;Description automatically generated">
            <a:extLst>
              <a:ext uri="{FF2B5EF4-FFF2-40B4-BE49-F238E27FC236}">
                <a16:creationId xmlns:a16="http://schemas.microsoft.com/office/drawing/2014/main" id="{3D06678F-EA85-7E84-423A-5E477EF324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6539" y="780481"/>
            <a:ext cx="4110564" cy="944624"/>
          </a:xfrm>
          <a:prstGeom prst="rect">
            <a:avLst/>
          </a:prstGeom>
        </p:spPr>
      </p:pic>
      <p:pic>
        <p:nvPicPr>
          <p:cNvPr id="5" name="Picture 4">
            <a:extLst>
              <a:ext uri="{FF2B5EF4-FFF2-40B4-BE49-F238E27FC236}">
                <a16:creationId xmlns:a16="http://schemas.microsoft.com/office/drawing/2014/main" id="{E5245657-E4F9-8E44-7767-23857324336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458849" y="691003"/>
            <a:ext cx="2917646" cy="1123580"/>
          </a:xfrm>
          <a:prstGeom prst="rect">
            <a:avLst/>
          </a:prstGeom>
        </p:spPr>
      </p:pic>
      <p:sp>
        <p:nvSpPr>
          <p:cNvPr id="6" name="TextBox 5">
            <a:extLst>
              <a:ext uri="{FF2B5EF4-FFF2-40B4-BE49-F238E27FC236}">
                <a16:creationId xmlns:a16="http://schemas.microsoft.com/office/drawing/2014/main" id="{DC8AE68A-7E31-CC62-4D0C-6BECB5104829}"/>
              </a:ext>
            </a:extLst>
          </p:cNvPr>
          <p:cNvSpPr txBox="1"/>
          <p:nvPr/>
        </p:nvSpPr>
        <p:spPr>
          <a:xfrm>
            <a:off x="0" y="2054849"/>
            <a:ext cx="11958221" cy="3785652"/>
          </a:xfrm>
          <a:prstGeom prst="rect">
            <a:avLst/>
          </a:prstGeom>
          <a:noFill/>
          <a:effectLst>
            <a:outerShdw blurRad="50800" dist="38100" dir="16200000" rotWithShape="0">
              <a:prstClr val="black">
                <a:alpha val="40000"/>
              </a:prstClr>
            </a:outerShdw>
          </a:effectLst>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sym typeface="Arial"/>
              </a:rPr>
              <a:t>LEADING TO ENGAGE</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sym typeface="Arial"/>
              </a:rPr>
              <a:t>CERTIFICATION PROGRAM</a:t>
            </a:r>
            <a:endParaRPr kumimoji="0" lang="en-US" sz="6600" b="0" i="0" u="none" strike="noStrike" kern="1200" cap="none" spc="0" normalizeH="0" baseline="0" noProof="0" dirty="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sym typeface="Arial"/>
            </a:endParaRPr>
          </a:p>
        </p:txBody>
      </p:sp>
    </p:spTree>
    <p:extLst>
      <p:ext uri="{BB962C8B-B14F-4D97-AF65-F5344CB8AC3E}">
        <p14:creationId xmlns:p14="http://schemas.microsoft.com/office/powerpoint/2010/main" val="3516787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FADE2C-A475-1070-9E16-5D3A57EDFC52}"/>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sp>
        <p:nvSpPr>
          <p:cNvPr id="10" name="Subtitle 4">
            <a:extLst>
              <a:ext uri="{FF2B5EF4-FFF2-40B4-BE49-F238E27FC236}">
                <a16:creationId xmlns:a16="http://schemas.microsoft.com/office/drawing/2014/main" id="{111080EA-D008-A5D7-5BF2-DC6B7FBBA06C}"/>
              </a:ext>
            </a:extLst>
          </p:cNvPr>
          <p:cNvSpPr txBox="1">
            <a:spLocks/>
          </p:cNvSpPr>
          <p:nvPr/>
        </p:nvSpPr>
        <p:spPr>
          <a:xfrm>
            <a:off x="355601" y="1675416"/>
            <a:ext cx="6166257" cy="4668082"/>
          </a:xfrm>
          <a:prstGeom prst="rect">
            <a:avLst/>
          </a:prstGeom>
          <a:noFill/>
          <a:ln>
            <a:noFill/>
          </a:ln>
        </p:spPr>
        <p:txBody>
          <a:bodyPr spcFirstLastPara="1" wrap="square" lIns="91425" tIns="91425" rIns="91425" bIns="91425" anchor="t" anchorCtr="0">
            <a:normAutofit fontScale="700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600"/>
              </a:spcBef>
              <a:spcAft>
                <a:spcPts val="0"/>
              </a:spcAft>
              <a:buClr>
                <a:srgbClr val="595959"/>
              </a:buClr>
              <a:buSzPts val="2800"/>
              <a:buFont typeface="Arial"/>
              <a:buNone/>
              <a:tabLst/>
              <a:defRPr/>
            </a:pPr>
            <a:r>
              <a:rPr kumimoji="0" lang="en-US" sz="5100" b="1" i="0" u="none" strike="noStrike" kern="1200" cap="none" spc="0" normalizeH="0" baseline="0" noProof="0" dirty="0">
                <a:ln>
                  <a:noFill/>
                </a:ln>
                <a:solidFill>
                  <a:schemeClr val="tx1">
                    <a:lumMod val="85000"/>
                    <a:lumOff val="15000"/>
                  </a:schemeClr>
                </a:solidFill>
                <a:effectLst/>
                <a:uLnTx/>
                <a:uFillTx/>
                <a:latin typeface="Lato" panose="020F0502020204030203" pitchFamily="34" charset="0"/>
                <a:ea typeface="Lato" panose="020F0502020204030203" pitchFamily="34" charset="0"/>
                <a:cs typeface="Lato" panose="020F0502020204030203" pitchFamily="34" charset="0"/>
                <a:sym typeface="Arial"/>
              </a:rPr>
              <a:t>LEADING TO ENGAGE CERTIFICATION PROGRAM</a:t>
            </a:r>
          </a:p>
          <a:p>
            <a:pPr marL="457200" marR="0" lvl="0" indent="-342900" algn="ctr" defTabSz="914400" rtl="0" eaLnBrk="1" fontAlgn="auto" latinLnBrk="0" hangingPunct="1">
              <a:lnSpc>
                <a:spcPct val="100000"/>
              </a:lnSpc>
              <a:spcBef>
                <a:spcPts val="600"/>
              </a:spcBef>
              <a:spcAft>
                <a:spcPts val="0"/>
              </a:spcAft>
              <a:buClr>
                <a:srgbClr val="595959"/>
              </a:buClr>
              <a:buSzPts val="2800"/>
              <a:buFont typeface="Arial"/>
              <a:buNone/>
              <a:tabLst/>
              <a:defRPr/>
            </a:pPr>
            <a:endParaRPr kumimoji="0" lang="en-US" sz="2300" b="0" i="0" u="none" strike="noStrike" kern="1200" cap="none" spc="0" normalizeH="0" baseline="0" noProof="0" dirty="0">
              <a:ln>
                <a:noFill/>
              </a:ln>
              <a:solidFill>
                <a:schemeClr val="tx1">
                  <a:lumMod val="85000"/>
                  <a:lumOff val="15000"/>
                </a:schemeClr>
              </a:solidFill>
              <a:effectLst/>
              <a:uLnTx/>
              <a:uFillTx/>
              <a:latin typeface="Lato" panose="020F0502020204030203" pitchFamily="34" charset="0"/>
              <a:ea typeface="Lato" panose="020F0502020204030203" pitchFamily="34" charset="0"/>
              <a:cs typeface="Lato" panose="020F0502020204030203" pitchFamily="34" charset="0"/>
              <a:sym typeface="Arial"/>
            </a:endParaRP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kumimoji="0" lang="en-US" sz="4000" b="0" i="0" u="none" strike="noStrike" kern="1200" cap="none" spc="0" normalizeH="0" baseline="0" noProof="0" dirty="0">
                <a:ln>
                  <a:noFill/>
                </a:ln>
                <a:solidFill>
                  <a:schemeClr val="tx1">
                    <a:lumMod val="85000"/>
                    <a:lumOff val="15000"/>
                  </a:schemeClr>
                </a:solidFill>
                <a:effectLst/>
                <a:uLnTx/>
                <a:uFillTx/>
                <a:latin typeface="Lato" panose="020F0502020204030203" pitchFamily="34" charset="0"/>
                <a:ea typeface="Lato" panose="020F0502020204030203" pitchFamily="34" charset="0"/>
                <a:cs typeface="Lato" panose="020F0502020204030203" pitchFamily="34" charset="0"/>
                <a:sym typeface="Arial"/>
              </a:rPr>
              <a:t>Part 1: Introduction</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lang="en-US" sz="4000"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Part 2: Character</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kumimoji="0" lang="en-US" sz="4000" b="1" i="0" u="none" strike="noStrike" kern="0" cap="none" spc="0" normalizeH="0" baseline="0" noProof="0" dirty="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sym typeface="Arial"/>
              </a:rPr>
              <a:t>Part 3: Presence</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lang="en-US" sz="4000" b="1" kern="0" dirty="0">
                <a:solidFill>
                  <a:srgbClr val="ED7D31"/>
                </a:solidFill>
                <a:latin typeface="Lato" panose="020F0502020204030203" pitchFamily="34" charset="0"/>
                <a:ea typeface="Lato" panose="020F0502020204030203" pitchFamily="34" charset="0"/>
                <a:cs typeface="Lato" panose="020F0502020204030203" pitchFamily="34" charset="0"/>
              </a:rPr>
              <a:t>Part 4: Intellect</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kumimoji="0" lang="en-US" sz="4000" b="1" i="0" u="none" strike="noStrike" kern="0" cap="none" spc="0" normalizeH="0" baseline="0" noProof="0" dirty="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sym typeface="Arial"/>
              </a:rPr>
              <a:t>Part 5: Lead </a:t>
            </a:r>
            <a:endParaRPr kumimoji="0" lang="en-US" sz="4800" b="1" i="0" u="none" strike="noStrike" kern="0" cap="none" spc="0" normalizeH="0" baseline="0" noProof="0" dirty="0">
              <a:ln>
                <a:noFill/>
              </a:ln>
              <a:solidFill>
                <a:srgbClr val="595959"/>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pic>
        <p:nvPicPr>
          <p:cNvPr id="12" name="Picture 11" descr="Logo&#10;&#10;Description automatically generated">
            <a:extLst>
              <a:ext uri="{FF2B5EF4-FFF2-40B4-BE49-F238E27FC236}">
                <a16:creationId xmlns:a16="http://schemas.microsoft.com/office/drawing/2014/main" id="{EF1CF84E-B071-5A47-6049-2D146931CFE4}"/>
              </a:ext>
            </a:extLst>
          </p:cNvPr>
          <p:cNvPicPr>
            <a:picLocks noChangeAspect="1"/>
          </p:cNvPicPr>
          <p:nvPr/>
        </p:nvPicPr>
        <p:blipFill>
          <a:blip r:embed="rId6"/>
          <a:stretch>
            <a:fillRect/>
          </a:stretch>
        </p:blipFill>
        <p:spPr>
          <a:xfrm>
            <a:off x="438890" y="514502"/>
            <a:ext cx="3241939" cy="538677"/>
          </a:xfrm>
          <a:prstGeom prst="rect">
            <a:avLst/>
          </a:prstGeom>
        </p:spPr>
      </p:pic>
      <p:pic>
        <p:nvPicPr>
          <p:cNvPr id="3" name="Picture 2">
            <a:extLst>
              <a:ext uri="{FF2B5EF4-FFF2-40B4-BE49-F238E27FC236}">
                <a16:creationId xmlns:a16="http://schemas.microsoft.com/office/drawing/2014/main" id="{9E192268-2C97-C514-28A8-64B332E923AF}"/>
              </a:ext>
            </a:extLst>
          </p:cNvPr>
          <p:cNvPicPr>
            <a:picLocks noChangeAspect="1"/>
          </p:cNvPicPr>
          <p:nvPr/>
        </p:nvPicPr>
        <p:blipFill>
          <a:blip r:embed="rId7">
            <a:extLst>
              <a:ext uri="{28A0092B-C50C-407E-A947-70E740481C1C}">
                <a14:useLocalDpi xmlns:a14="http://schemas.microsoft.com/office/drawing/2010/main" val="0"/>
              </a:ext>
            </a:extLst>
          </a:blip>
          <a:srcRect t="1685"/>
          <a:stretch/>
        </p:blipFill>
        <p:spPr>
          <a:xfrm>
            <a:off x="6851397" y="396825"/>
            <a:ext cx="4796767" cy="6170130"/>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1239A4C6-F313-4D72-54AC-36CC028E45E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592828" y="396825"/>
            <a:ext cx="2420409" cy="932094"/>
          </a:xfrm>
          <a:prstGeom prst="rect">
            <a:avLst/>
          </a:prstGeom>
        </p:spPr>
      </p:pic>
    </p:spTree>
    <p:extLst>
      <p:ext uri="{BB962C8B-B14F-4D97-AF65-F5344CB8AC3E}">
        <p14:creationId xmlns:p14="http://schemas.microsoft.com/office/powerpoint/2010/main" val="2629439101"/>
      </p:ext>
    </p:extLst>
  </p:cSld>
  <p:clrMapOvr>
    <a:overrideClrMapping bg1="lt1" tx1="dk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8A36D7-BA9B-94A9-3895-1EEA39956055}"/>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sp>
        <p:nvSpPr>
          <p:cNvPr id="10" name="Subtitle 4">
            <a:extLst>
              <a:ext uri="{FF2B5EF4-FFF2-40B4-BE49-F238E27FC236}">
                <a16:creationId xmlns:a16="http://schemas.microsoft.com/office/drawing/2014/main" id="{111080EA-D008-A5D7-5BF2-DC6B7FBBA06C}"/>
              </a:ext>
            </a:extLst>
          </p:cNvPr>
          <p:cNvSpPr txBox="1">
            <a:spLocks/>
          </p:cNvSpPr>
          <p:nvPr/>
        </p:nvSpPr>
        <p:spPr>
          <a:xfrm>
            <a:off x="335281" y="1628083"/>
            <a:ext cx="6329679" cy="5238036"/>
          </a:xfrm>
          <a:prstGeom prst="rect">
            <a:avLst/>
          </a:prstGeom>
          <a:noFill/>
          <a:ln>
            <a:noFill/>
          </a:ln>
        </p:spPr>
        <p:txBody>
          <a:bodyPr spcFirstLastPara="1" wrap="square" lIns="91425" tIns="91425" rIns="91425" bIns="91425" anchor="t" anchorCtr="0">
            <a:normAutofit fontScale="62500" lnSpcReduction="20000"/>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600"/>
              </a:spcBef>
              <a:spcAft>
                <a:spcPts val="0"/>
              </a:spcAft>
              <a:buClr>
                <a:srgbClr val="595959"/>
              </a:buClr>
              <a:buSzPts val="2800"/>
              <a:buFont typeface="Arial"/>
              <a:buNone/>
              <a:tabLst/>
              <a:defRPr/>
            </a:pPr>
            <a:r>
              <a:rPr kumimoji="0" lang="en-US" sz="5900" b="1" i="0" u="none" strike="noStrike" kern="1200" cap="none" spc="0" normalizeH="0" baseline="0" noProof="0" dirty="0">
                <a:ln>
                  <a:noFill/>
                </a:ln>
                <a:solidFill>
                  <a:schemeClr val="tx1">
                    <a:lumMod val="85000"/>
                    <a:lumOff val="15000"/>
                  </a:schemeClr>
                </a:solidFill>
                <a:effectLst/>
                <a:uLnTx/>
                <a:uFillTx/>
                <a:latin typeface="Lato" panose="020F0502020204030203" pitchFamily="34" charset="0"/>
                <a:ea typeface="Lato" panose="020F0502020204030203" pitchFamily="34" charset="0"/>
                <a:cs typeface="Lato" panose="020F0502020204030203" pitchFamily="34" charset="0"/>
                <a:sym typeface="Arial"/>
              </a:rPr>
              <a:t>LEADING TO ENGAGE CERTIFICATION PROGRAM</a:t>
            </a:r>
          </a:p>
          <a:p>
            <a:pPr marL="457200" marR="0" lvl="0" indent="-342900" algn="ctr" defTabSz="914400" rtl="0" eaLnBrk="1" fontAlgn="auto" latinLnBrk="0" hangingPunct="1">
              <a:lnSpc>
                <a:spcPct val="100000"/>
              </a:lnSpc>
              <a:spcBef>
                <a:spcPts val="600"/>
              </a:spcBef>
              <a:spcAft>
                <a:spcPts val="0"/>
              </a:spcAft>
              <a:buClr>
                <a:srgbClr val="595959"/>
              </a:buClr>
              <a:buSzPts val="2800"/>
              <a:buFont typeface="Arial"/>
              <a:buNone/>
              <a:tabLst/>
              <a:defRPr/>
            </a:pPr>
            <a:endParaRPr kumimoji="0" lang="en-US" sz="2300" b="0" i="0" u="none" strike="noStrike" kern="1200" cap="none" spc="0" normalizeH="0" baseline="0" noProof="0" dirty="0">
              <a:ln>
                <a:noFill/>
              </a:ln>
              <a:solidFill>
                <a:schemeClr val="tx1">
                  <a:lumMod val="85000"/>
                  <a:lumOff val="15000"/>
                </a:schemeClr>
              </a:solidFill>
              <a:effectLst/>
              <a:uLnTx/>
              <a:uFillTx/>
              <a:latin typeface="Lato" panose="020F0502020204030203" pitchFamily="34" charset="0"/>
              <a:ea typeface="Lato" panose="020F0502020204030203" pitchFamily="34" charset="0"/>
              <a:cs typeface="Lato" panose="020F0502020204030203" pitchFamily="34" charset="0"/>
              <a:sym typeface="Arial"/>
            </a:endParaRP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kumimoji="0" lang="en-US" sz="4000" b="0" i="0" u="none" strike="noStrike" kern="1200" cap="none" spc="0" normalizeH="0" baseline="0" noProof="0" dirty="0">
                <a:ln>
                  <a:noFill/>
                </a:ln>
                <a:solidFill>
                  <a:schemeClr val="tx1">
                    <a:lumMod val="85000"/>
                    <a:lumOff val="15000"/>
                  </a:schemeClr>
                </a:solidFill>
                <a:effectLst/>
                <a:uLnTx/>
                <a:uFillTx/>
                <a:latin typeface="Lato" panose="020F0502020204030203" pitchFamily="34" charset="0"/>
                <a:ea typeface="Lato" panose="020F0502020204030203" pitchFamily="34" charset="0"/>
                <a:cs typeface="Lato" panose="020F0502020204030203" pitchFamily="34" charset="0"/>
                <a:sym typeface="Arial"/>
              </a:rPr>
              <a:t>Part 1: Introduction</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lang="en-US" sz="4000"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Part 2: Character</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kumimoji="0" lang="en-US" sz="4000" i="0" u="none" strike="noStrike" kern="0" cap="none" spc="0" normalizeH="0" baseline="0" noProof="0" dirty="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sym typeface="Arial"/>
              </a:rPr>
              <a:t>Part 3: Presence</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lang="en-US" sz="4000" kern="0" dirty="0">
                <a:solidFill>
                  <a:srgbClr val="ED7D31"/>
                </a:solidFill>
                <a:latin typeface="Lato" panose="020F0502020204030203" pitchFamily="34" charset="0"/>
                <a:ea typeface="Lato" panose="020F0502020204030203" pitchFamily="34" charset="0"/>
                <a:cs typeface="Lato" panose="020F0502020204030203" pitchFamily="34" charset="0"/>
              </a:rPr>
              <a:t>Part 4: Intellect</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kumimoji="0" lang="en-US" sz="4000" i="0" u="none" strike="noStrike" kern="0" cap="none" spc="0" normalizeH="0" baseline="0" noProof="0" dirty="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sym typeface="Arial"/>
              </a:rPr>
              <a:t>Part 5: Lead </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lang="en-US" sz="4000" b="1" kern="0" dirty="0">
                <a:solidFill>
                  <a:srgbClr val="52667F"/>
                </a:solidFill>
                <a:latin typeface="Lato" panose="020F0502020204030203" pitchFamily="34" charset="0"/>
                <a:ea typeface="Lato" panose="020F0502020204030203" pitchFamily="34" charset="0"/>
                <a:cs typeface="Lato" panose="020F0502020204030203" pitchFamily="34" charset="0"/>
              </a:rPr>
              <a:t>Part 6: Develop (</a:t>
            </a:r>
            <a:r>
              <a:rPr lang="en-US" sz="4000" b="1" kern="0">
                <a:solidFill>
                  <a:srgbClr val="52667F"/>
                </a:solidFill>
                <a:latin typeface="Lato" panose="020F0502020204030203" pitchFamily="34" charset="0"/>
                <a:ea typeface="Lato" panose="020F0502020204030203" pitchFamily="34" charset="0"/>
                <a:cs typeface="Lato" panose="020F0502020204030203" pitchFamily="34" charset="0"/>
              </a:rPr>
              <a:t>Q1 </a:t>
            </a:r>
            <a:r>
              <a:rPr lang="en-US" sz="4000" b="1" kern="0" dirty="0">
                <a:solidFill>
                  <a:srgbClr val="52667F"/>
                </a:solidFill>
                <a:latin typeface="Lato" panose="020F0502020204030203" pitchFamily="34" charset="0"/>
                <a:ea typeface="Lato" panose="020F0502020204030203" pitchFamily="34" charset="0"/>
                <a:cs typeface="Lato" panose="020F0502020204030203" pitchFamily="34" charset="0"/>
              </a:rPr>
              <a:t>2025)</a:t>
            </a: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kumimoji="0" lang="en-US" sz="4000" b="1" i="0" u="none" strike="noStrike" kern="0" cap="none" spc="0" normalizeH="0" baseline="0" noProof="0" dirty="0">
                <a:ln>
                  <a:noFill/>
                </a:ln>
                <a:solidFill>
                  <a:srgbClr val="52667F"/>
                </a:solidFill>
                <a:effectLst/>
                <a:uLnTx/>
                <a:uFillTx/>
                <a:latin typeface="Lato" panose="020F0502020204030203" pitchFamily="34" charset="0"/>
                <a:ea typeface="Lato" panose="020F0502020204030203" pitchFamily="34" charset="0"/>
                <a:cs typeface="Lato" panose="020F0502020204030203" pitchFamily="34" charset="0"/>
                <a:sym typeface="Arial"/>
              </a:rPr>
              <a:t>Part 7: Achieve (</a:t>
            </a:r>
            <a:r>
              <a:rPr kumimoji="0" lang="en-US" sz="4000" b="1" i="0" u="none" strike="noStrike" kern="0" cap="none" spc="0" normalizeH="0" baseline="0" noProof="0">
                <a:ln>
                  <a:noFill/>
                </a:ln>
                <a:solidFill>
                  <a:srgbClr val="52667F"/>
                </a:solidFill>
                <a:effectLst/>
                <a:uLnTx/>
                <a:uFillTx/>
                <a:latin typeface="Lato" panose="020F0502020204030203" pitchFamily="34" charset="0"/>
                <a:ea typeface="Lato" panose="020F0502020204030203" pitchFamily="34" charset="0"/>
                <a:cs typeface="Lato" panose="020F0502020204030203" pitchFamily="34" charset="0"/>
                <a:sym typeface="Arial"/>
              </a:rPr>
              <a:t>Q1 </a:t>
            </a:r>
            <a:r>
              <a:rPr kumimoji="0" lang="en-US" sz="4000" b="1" i="0" u="none" strike="noStrike" kern="0" cap="none" spc="0" normalizeH="0" baseline="0" noProof="0" dirty="0">
                <a:ln>
                  <a:noFill/>
                </a:ln>
                <a:solidFill>
                  <a:srgbClr val="52667F"/>
                </a:solidFill>
                <a:effectLst/>
                <a:uLnTx/>
                <a:uFillTx/>
                <a:latin typeface="Lato" panose="020F0502020204030203" pitchFamily="34" charset="0"/>
                <a:ea typeface="Lato" panose="020F0502020204030203" pitchFamily="34" charset="0"/>
                <a:cs typeface="Lato" panose="020F0502020204030203" pitchFamily="34" charset="0"/>
                <a:sym typeface="Arial"/>
              </a:rPr>
              <a:t>2025) </a:t>
            </a:r>
            <a:endParaRPr kumimoji="0" lang="en-US" sz="4800" b="1" i="0" u="none" strike="noStrike" kern="0" cap="none" spc="0" normalizeH="0" baseline="0" noProof="0" dirty="0">
              <a:ln>
                <a:noFill/>
              </a:ln>
              <a:solidFill>
                <a:srgbClr val="52667F"/>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pic>
        <p:nvPicPr>
          <p:cNvPr id="12" name="Picture 11" descr="Logo&#10;&#10;Description automatically generated">
            <a:extLst>
              <a:ext uri="{FF2B5EF4-FFF2-40B4-BE49-F238E27FC236}">
                <a16:creationId xmlns:a16="http://schemas.microsoft.com/office/drawing/2014/main" id="{EF1CF84E-B071-5A47-6049-2D146931CFE4}"/>
              </a:ext>
            </a:extLst>
          </p:cNvPr>
          <p:cNvPicPr>
            <a:picLocks noChangeAspect="1"/>
          </p:cNvPicPr>
          <p:nvPr/>
        </p:nvPicPr>
        <p:blipFill>
          <a:blip r:embed="rId6"/>
          <a:stretch>
            <a:fillRect/>
          </a:stretch>
        </p:blipFill>
        <p:spPr>
          <a:xfrm>
            <a:off x="438890" y="514502"/>
            <a:ext cx="3241939" cy="538677"/>
          </a:xfrm>
          <a:prstGeom prst="rect">
            <a:avLst/>
          </a:prstGeom>
        </p:spPr>
      </p:pic>
      <p:pic>
        <p:nvPicPr>
          <p:cNvPr id="3" name="Picture 2">
            <a:extLst>
              <a:ext uri="{FF2B5EF4-FFF2-40B4-BE49-F238E27FC236}">
                <a16:creationId xmlns:a16="http://schemas.microsoft.com/office/drawing/2014/main" id="{9E192268-2C97-C514-28A8-64B332E923AF}"/>
              </a:ext>
            </a:extLst>
          </p:cNvPr>
          <p:cNvPicPr>
            <a:picLocks noChangeAspect="1"/>
          </p:cNvPicPr>
          <p:nvPr/>
        </p:nvPicPr>
        <p:blipFill>
          <a:blip r:embed="rId7">
            <a:extLst>
              <a:ext uri="{28A0092B-C50C-407E-A947-70E740481C1C}">
                <a14:useLocalDpi xmlns:a14="http://schemas.microsoft.com/office/drawing/2010/main" val="0"/>
              </a:ext>
            </a:extLst>
          </a:blip>
          <a:srcRect t="1685"/>
          <a:stretch/>
        </p:blipFill>
        <p:spPr>
          <a:xfrm>
            <a:off x="6851397" y="396825"/>
            <a:ext cx="4796767" cy="6170130"/>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1239A4C6-F313-4D72-54AC-36CC028E45E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592828" y="396825"/>
            <a:ext cx="2420409" cy="932094"/>
          </a:xfrm>
          <a:prstGeom prst="rect">
            <a:avLst/>
          </a:prstGeom>
        </p:spPr>
      </p:pic>
    </p:spTree>
    <p:extLst>
      <p:ext uri="{BB962C8B-B14F-4D97-AF65-F5344CB8AC3E}">
        <p14:creationId xmlns:p14="http://schemas.microsoft.com/office/powerpoint/2010/main" val="2827543552"/>
      </p:ext>
    </p:extLst>
  </p:cSld>
  <p:clrMapOvr>
    <a:overrideClrMapping bg1="lt1" tx1="dk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CB10A8-105F-1B96-400E-D21EEF2BD9E0}"/>
              </a:ext>
            </a:extLst>
          </p:cNvPr>
          <p:cNvPicPr>
            <a:picLocks noChangeAspect="1"/>
          </p:cNvPicPr>
          <p:nvPr/>
        </p:nvPicPr>
        <p:blipFill>
          <a:blip r:embed="rId3">
            <a:alphaModFix amt="20000"/>
          </a:blip>
          <a:stretch>
            <a:fillRect/>
          </a:stretch>
        </p:blipFill>
        <p:spPr>
          <a:xfrm>
            <a:off x="0" y="3430"/>
            <a:ext cx="12192000" cy="6858000"/>
          </a:xfrm>
          <a:prstGeom prst="rect">
            <a:avLst/>
          </a:prstGeom>
        </p:spPr>
      </p:pic>
      <p:pic>
        <p:nvPicPr>
          <p:cNvPr id="13" name="Picture 12" descr="A person in a suit and tie&#10;&#10;Description automatically generated with medium confidence">
            <a:extLst>
              <a:ext uri="{FF2B5EF4-FFF2-40B4-BE49-F238E27FC236}">
                <a16:creationId xmlns:a16="http://schemas.microsoft.com/office/drawing/2014/main" id="{AB8C7123-AF97-E3A6-52D0-A00B6FE7E5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98461B78-06F8-937B-351B-96B55E2D8CEB}"/>
              </a:ext>
            </a:extLst>
          </p:cNvPr>
          <p:cNvSpPr/>
          <p:nvPr/>
        </p:nvSpPr>
        <p:spPr>
          <a:xfrm>
            <a:off x="4983364" y="2786542"/>
            <a:ext cx="7208636" cy="1118319"/>
          </a:xfrm>
          <a:prstGeom prst="rect">
            <a:avLst/>
          </a:prstGeom>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267" b="1" i="0" u="none" strike="noStrike" kern="0" cap="none" spc="0" normalizeH="0" baseline="0" noProof="0">
                <a:ln>
                  <a:noFill/>
                </a:ln>
                <a:solidFill>
                  <a:prstClr val="black"/>
                </a:solidFill>
                <a:effectLst/>
                <a:uLnTx/>
                <a:uFillTx/>
                <a:latin typeface="Lato"/>
                <a:ea typeface="Lato"/>
                <a:cs typeface="Lato"/>
                <a:sym typeface="Lato"/>
              </a:rPr>
              <a:t>MARK HERTLING</a:t>
            </a:r>
            <a:endParaRPr kumimoji="0" lang="en-US" sz="2400" b="0" i="0" u="none" strike="noStrike" kern="0" cap="none" spc="0" normalizeH="0" baseline="0" noProof="0">
              <a:ln>
                <a:noFill/>
              </a:ln>
              <a:solidFill>
                <a:prstClr val="black"/>
              </a:solidFill>
              <a:effectLst/>
              <a:uLnTx/>
              <a:uFillTx/>
              <a:latin typeface="Arial"/>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a:ln>
                  <a:noFill/>
                </a:ln>
                <a:solidFill>
                  <a:prstClr val="black"/>
                </a:solidFill>
                <a:effectLst/>
                <a:uLnTx/>
                <a:uFillTx/>
                <a:latin typeface="Lato"/>
                <a:ea typeface="Lato"/>
                <a:cs typeface="Lato"/>
                <a:sym typeface="Lato"/>
              </a:rPr>
              <a:t>RETIRED ARMY LIEUTENANT GENERAL</a:t>
            </a:r>
            <a:endParaRPr kumimoji="0" lang="en-US" sz="2400" b="0" i="0" u="none" strike="noStrike" kern="0" cap="none" spc="0" normalizeH="0" baseline="0" noProof="0">
              <a:ln>
                <a:noFill/>
              </a:ln>
              <a:solidFill>
                <a:prstClr val="black"/>
              </a:solidFill>
              <a:effectLst/>
              <a:uLnTx/>
              <a:uFillTx/>
              <a:latin typeface="Arial"/>
              <a:ea typeface="+mn-ea"/>
              <a:cs typeface="Arial"/>
              <a:sym typeface="Arial"/>
            </a:endParaRPr>
          </a:p>
        </p:txBody>
      </p:sp>
      <p:sp>
        <p:nvSpPr>
          <p:cNvPr id="10" name="TextBox 9">
            <a:extLst>
              <a:ext uri="{FF2B5EF4-FFF2-40B4-BE49-F238E27FC236}">
                <a16:creationId xmlns:a16="http://schemas.microsoft.com/office/drawing/2014/main" id="{1665CBB8-0A97-28C1-36A5-1A65B1672E57}"/>
              </a:ext>
            </a:extLst>
          </p:cNvPr>
          <p:cNvSpPr txBox="1"/>
          <p:nvPr/>
        </p:nvSpPr>
        <p:spPr>
          <a:xfrm>
            <a:off x="5583812" y="4125255"/>
            <a:ext cx="6112274" cy="1754326"/>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1" i="0" u="none" strike="noStrike" kern="0" cap="none" spc="0" normalizeH="0" baseline="0" noProof="0">
                <a:ln>
                  <a:noFill/>
                </a:ln>
                <a:solidFill>
                  <a:prstClr val="black"/>
                </a:solidFill>
                <a:effectLst/>
                <a:uLnTx/>
                <a:uFillTx/>
                <a:latin typeface="Lato"/>
                <a:ea typeface="Lato"/>
                <a:cs typeface="Lato"/>
                <a:sym typeface="Lato"/>
              </a:rPr>
              <a:t>Lead Faculty: Leading to Engage Program</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a:ln>
                  <a:noFill/>
                </a:ln>
                <a:solidFill>
                  <a:prstClr val="black"/>
                </a:solidFill>
                <a:effectLst/>
                <a:uLnTx/>
                <a:uFillTx/>
                <a:latin typeface="Lato"/>
                <a:ea typeface="Lato"/>
                <a:cs typeface="Lato"/>
                <a:sym typeface="Lato"/>
              </a:rPr>
              <a:t>CNN National Security Analyst</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a:ln>
                  <a:noFill/>
                </a:ln>
                <a:solidFill>
                  <a:prstClr val="black"/>
                </a:solidFill>
                <a:effectLst/>
                <a:uLnTx/>
                <a:uFillTx/>
                <a:latin typeface="Lato"/>
                <a:ea typeface="Lato"/>
                <a:cs typeface="Lato"/>
                <a:sym typeface="Lato"/>
              </a:rPr>
              <a:t>Author of </a:t>
            </a:r>
            <a:r>
              <a:rPr kumimoji="0" lang="en-US" sz="1800" b="0" i="1" u="none" strike="noStrike" kern="0" cap="none" spc="0" normalizeH="0" baseline="0" noProof="0">
                <a:ln>
                  <a:noFill/>
                </a:ln>
                <a:solidFill>
                  <a:prstClr val="black"/>
                </a:solidFill>
                <a:effectLst/>
                <a:uLnTx/>
                <a:uFillTx/>
                <a:latin typeface="Lato"/>
                <a:ea typeface="Lato"/>
                <a:cs typeface="Lato"/>
                <a:sym typeface="Lato"/>
              </a:rPr>
              <a:t>Growing Physician Leaders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a:ln>
                  <a:noFill/>
                </a:ln>
                <a:solidFill>
                  <a:prstClr val="black"/>
                </a:solidFill>
                <a:effectLst/>
                <a:uLnTx/>
                <a:uFillTx/>
                <a:latin typeface="Lato"/>
                <a:ea typeface="Lato"/>
                <a:cs typeface="Lato"/>
                <a:sym typeface="Lato"/>
              </a:rPr>
              <a:t>Advent Health, SVP of Global Leadership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a:ln>
                  <a:noFill/>
                </a:ln>
                <a:solidFill>
                  <a:prstClr val="black"/>
                </a:solidFill>
                <a:effectLst/>
                <a:uLnTx/>
                <a:uFillTx/>
                <a:latin typeface="Lato"/>
                <a:ea typeface="Lato"/>
                <a:cs typeface="Lato"/>
                <a:sym typeface="Lato"/>
              </a:rPr>
              <a:t>Practicing Excellence Lead Faculty Member,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a:ln>
                  <a:noFill/>
                </a:ln>
                <a:solidFill>
                  <a:prstClr val="black"/>
                </a:solidFill>
                <a:effectLst/>
                <a:uLnTx/>
                <a:uFillTx/>
                <a:latin typeface="Lato"/>
                <a:ea typeface="Lato"/>
                <a:cs typeface="Lato"/>
                <a:sym typeface="Lato"/>
              </a:rPr>
              <a:t>Physician Leader Development </a:t>
            </a:r>
          </a:p>
        </p:txBody>
      </p:sp>
      <p:pic>
        <p:nvPicPr>
          <p:cNvPr id="5" name="Picture 4" descr="Logo&#10;&#10;Description automatically generated">
            <a:extLst>
              <a:ext uri="{FF2B5EF4-FFF2-40B4-BE49-F238E27FC236}">
                <a16:creationId xmlns:a16="http://schemas.microsoft.com/office/drawing/2014/main" id="{0F0A885A-3D92-1AD0-CE81-9BBD94171665}"/>
              </a:ext>
            </a:extLst>
          </p:cNvPr>
          <p:cNvPicPr>
            <a:picLocks noChangeAspect="1"/>
          </p:cNvPicPr>
          <p:nvPr/>
        </p:nvPicPr>
        <p:blipFill>
          <a:blip r:embed="rId5"/>
          <a:stretch>
            <a:fillRect/>
          </a:stretch>
        </p:blipFill>
        <p:spPr>
          <a:xfrm>
            <a:off x="5417905" y="1596643"/>
            <a:ext cx="6339554" cy="1053376"/>
          </a:xfrm>
          <a:prstGeom prst="rect">
            <a:avLst/>
          </a:prstGeom>
        </p:spPr>
      </p:pic>
    </p:spTree>
    <p:extLst>
      <p:ext uri="{BB962C8B-B14F-4D97-AF65-F5344CB8AC3E}">
        <p14:creationId xmlns:p14="http://schemas.microsoft.com/office/powerpoint/2010/main" val="1459393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40909E-4C12-7326-7EFF-61A701FAF333}"/>
              </a:ext>
            </a:extLst>
          </p:cNvPr>
          <p:cNvSpPr txBox="1"/>
          <p:nvPr/>
        </p:nvSpPr>
        <p:spPr>
          <a:xfrm>
            <a:off x="3441469" y="2576945"/>
            <a:ext cx="6799811" cy="830997"/>
          </a:xfrm>
          <a:prstGeom prst="rect">
            <a:avLst/>
          </a:prstGeom>
          <a:noFill/>
        </p:spPr>
        <p:txBody>
          <a:bodyPr wrap="square" rtlCol="0">
            <a:spAutoFit/>
          </a:bodyPr>
          <a:lstStyle/>
          <a:p>
            <a:r>
              <a:rPr lang="en-US" sz="4800">
                <a:highlight>
                  <a:srgbClr val="FFFF00"/>
                </a:highlight>
              </a:rPr>
              <a:t>CHOOSE TIP TO WATCH </a:t>
            </a:r>
          </a:p>
        </p:txBody>
      </p:sp>
      <p:pic>
        <p:nvPicPr>
          <p:cNvPr id="5" name="Picture 4">
            <a:hlinkClick r:id="rId3"/>
            <a:extLst>
              <a:ext uri="{FF2B5EF4-FFF2-40B4-BE49-F238E27FC236}">
                <a16:creationId xmlns:a16="http://schemas.microsoft.com/office/drawing/2014/main" id="{29D4F2E8-D87F-FD1A-B63F-F1E6C1DE155D}"/>
              </a:ext>
            </a:extLst>
          </p:cNvPr>
          <p:cNvPicPr>
            <a:picLocks noChangeAspect="1"/>
          </p:cNvPicPr>
          <p:nvPr/>
        </p:nvPicPr>
        <p:blipFill>
          <a:blip r:embed="rId4"/>
          <a:stretch>
            <a:fillRect/>
          </a:stretch>
        </p:blipFill>
        <p:spPr>
          <a:xfrm>
            <a:off x="-8271" y="-18735"/>
            <a:ext cx="12200271" cy="6853354"/>
          </a:xfrm>
          <a:prstGeom prst="rect">
            <a:avLst/>
          </a:prstGeom>
        </p:spPr>
      </p:pic>
      <p:pic>
        <p:nvPicPr>
          <p:cNvPr id="7" name="Graphic 6" descr="Play with solid fill">
            <a:extLst>
              <a:ext uri="{FF2B5EF4-FFF2-40B4-BE49-F238E27FC236}">
                <a16:creationId xmlns:a16="http://schemas.microsoft.com/office/drawing/2014/main" id="{38781647-DC9E-8C0A-0816-7D4335A880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87884" y="2568963"/>
            <a:ext cx="1230351" cy="1230351"/>
          </a:xfrm>
          <a:prstGeom prst="rect">
            <a:avLst/>
          </a:prstGeom>
        </p:spPr>
      </p:pic>
      <p:sp>
        <p:nvSpPr>
          <p:cNvPr id="8" name="Oval 7">
            <a:extLst>
              <a:ext uri="{FF2B5EF4-FFF2-40B4-BE49-F238E27FC236}">
                <a16:creationId xmlns:a16="http://schemas.microsoft.com/office/drawing/2014/main" id="{B5F7F8FF-AF2F-C464-A368-0CE0610A0313}"/>
              </a:ext>
            </a:extLst>
          </p:cNvPr>
          <p:cNvSpPr/>
          <p:nvPr/>
        </p:nvSpPr>
        <p:spPr>
          <a:xfrm>
            <a:off x="5315414" y="2403552"/>
            <a:ext cx="1561171" cy="1561171"/>
          </a:xfrm>
          <a:prstGeom prst="ellipse">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5615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022882-F05C-3CC0-4DA3-BD28ED34073D}"/>
              </a:ext>
            </a:extLst>
          </p:cNvPr>
          <p:cNvPicPr>
            <a:picLocks noChangeAspect="1"/>
          </p:cNvPicPr>
          <p:nvPr/>
        </p:nvPicPr>
        <p:blipFill>
          <a:blip r:embed="rId5"/>
          <a:srcRect l="37800"/>
          <a:stretch/>
        </p:blipFill>
        <p:spPr>
          <a:xfrm>
            <a:off x="0" y="0"/>
            <a:ext cx="7583461" cy="6858000"/>
          </a:xfrm>
          <a:prstGeom prst="rect">
            <a:avLst/>
          </a:prstGeom>
        </p:spPr>
      </p:pic>
      <p:sp>
        <p:nvSpPr>
          <p:cNvPr id="6" name="Google Shape;377;p29">
            <a:extLst>
              <a:ext uri="{FF2B5EF4-FFF2-40B4-BE49-F238E27FC236}">
                <a16:creationId xmlns:a16="http://schemas.microsoft.com/office/drawing/2014/main" id="{E13437B9-58B6-8014-4CD1-D1251CF3E774}"/>
              </a:ext>
            </a:extLst>
          </p:cNvPr>
          <p:cNvSpPr/>
          <p:nvPr/>
        </p:nvSpPr>
        <p:spPr>
          <a:xfrm>
            <a:off x="165409" y="1619964"/>
            <a:ext cx="7030986" cy="3684079"/>
          </a:xfrm>
          <a:prstGeom prst="rect">
            <a:avLst/>
          </a:prstGeom>
          <a:solidFill>
            <a:schemeClr val="lt1">
              <a:alpha val="90000"/>
            </a:schemeClr>
          </a:solidFill>
          <a:ln>
            <a:noFill/>
          </a:ln>
          <a:effectLst>
            <a:outerShdw blurRad="63500" sx="102000" sy="102000" algn="ctr" rotWithShape="0">
              <a:prstClr val="black">
                <a:alpha val="40000"/>
              </a:prstClr>
            </a:outerShdw>
          </a:effectLst>
        </p:spPr>
        <p:txBody>
          <a:bodyPr spcFirstLastPara="1" wrap="square" lIns="121900" tIns="60933" rIns="121900" bIns="60933"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 name="Subtitle 4">
            <a:extLst>
              <a:ext uri="{FF2B5EF4-FFF2-40B4-BE49-F238E27FC236}">
                <a16:creationId xmlns:a16="http://schemas.microsoft.com/office/drawing/2014/main" id="{111080EA-D008-A5D7-5BF2-DC6B7FBBA06C}"/>
              </a:ext>
            </a:extLst>
          </p:cNvPr>
          <p:cNvSpPr txBox="1">
            <a:spLocks/>
          </p:cNvSpPr>
          <p:nvPr/>
        </p:nvSpPr>
        <p:spPr>
          <a:xfrm>
            <a:off x="165409" y="2489710"/>
            <a:ext cx="6854837" cy="2547803"/>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9pPr>
          </a:lstStyle>
          <a:p>
            <a:pPr marL="457200" marR="0" lvl="0" indent="-342900" defTabSz="914400" rtl="0" eaLnBrk="1" fontAlgn="auto" latinLnBrk="0" hangingPunct="1">
              <a:lnSpc>
                <a:spcPct val="100000"/>
              </a:lnSpc>
              <a:spcBef>
                <a:spcPts val="600"/>
              </a:spcBef>
              <a:spcAft>
                <a:spcPts val="0"/>
              </a:spcAft>
              <a:buClr>
                <a:srgbClr val="595959"/>
              </a:buClr>
              <a:buSzPts val="2800"/>
              <a:buFont typeface="Arial"/>
              <a:buNone/>
              <a:tabLst/>
              <a:defRPr/>
            </a:pPr>
            <a:r>
              <a:rPr kumimoji="0" lang="en-US" sz="5100" i="0" u="none" strike="noStrike" kern="1200" cap="none" spc="0" normalizeH="0" baseline="0" noProof="0" dirty="0">
                <a:ln>
                  <a:noFill/>
                </a:ln>
                <a:solidFill>
                  <a:schemeClr val="tx1"/>
                </a:solidFill>
                <a:effectLst/>
                <a:uLnTx/>
                <a:uFillTx/>
                <a:latin typeface="Lato" panose="020F0502020204030203" pitchFamily="34" charset="0"/>
                <a:ea typeface="Lato" panose="020F0502020204030203" pitchFamily="34" charset="0"/>
                <a:cs typeface="Lato" panose="020F0502020204030203" pitchFamily="34" charset="0"/>
                <a:sym typeface="Arial"/>
              </a:rPr>
              <a:t>Leadership in Action</a:t>
            </a:r>
          </a:p>
          <a:p>
            <a:pPr marL="457200" marR="0" lvl="0" indent="-342900" algn="ctr" defTabSz="914400" rtl="0" eaLnBrk="1" fontAlgn="auto" latinLnBrk="0" hangingPunct="1">
              <a:lnSpc>
                <a:spcPct val="100000"/>
              </a:lnSpc>
              <a:spcBef>
                <a:spcPts val="600"/>
              </a:spcBef>
              <a:spcAft>
                <a:spcPts val="0"/>
              </a:spcAft>
              <a:buClr>
                <a:srgbClr val="595959"/>
              </a:buClr>
              <a:buSzPts val="2800"/>
              <a:buFont typeface="Arial"/>
              <a:buNone/>
              <a:tabLst/>
              <a:defRPr/>
            </a:pPr>
            <a:endParaRPr kumimoji="0" lang="en-US" sz="2300" b="0" i="0" u="none" strike="noStrike" kern="1200" cap="none" spc="0" normalizeH="0" baseline="0" noProof="0" dirty="0">
              <a:ln>
                <a:noFill/>
              </a:ln>
              <a:solidFill>
                <a:srgbClr val="595959"/>
              </a:solidFill>
              <a:effectLst/>
              <a:uLnTx/>
              <a:uFillTx/>
              <a:latin typeface="Lato" panose="020F0502020204030203" pitchFamily="34" charset="0"/>
              <a:ea typeface="Lato" panose="020F0502020204030203" pitchFamily="34" charset="0"/>
              <a:cs typeface="Lato" panose="020F0502020204030203" pitchFamily="34" charset="0"/>
              <a:sym typeface="Arial"/>
            </a:endParaRPr>
          </a:p>
          <a:p>
            <a:pPr marL="285750" marR="0" lvl="0" indent="-285750" algn="l" defTabSz="914400" rtl="0" eaLnBrk="1" fontAlgn="auto" latinLnBrk="0" hangingPunct="1">
              <a:lnSpc>
                <a:spcPct val="100000"/>
              </a:lnSpc>
              <a:spcBef>
                <a:spcPts val="1200"/>
              </a:spcBef>
              <a:spcAft>
                <a:spcPts val="0"/>
              </a:spcAft>
              <a:buClr>
                <a:srgbClr val="595959"/>
              </a:buClr>
              <a:buSzPts val="2800"/>
              <a:buFont typeface="Arial" panose="020B0604020202020204" pitchFamily="34" charset="0"/>
              <a:buChar char="•"/>
              <a:tabLst/>
              <a:defRPr/>
            </a:pPr>
            <a:r>
              <a:rPr kumimoji="0" lang="en-US" sz="2400" b="0" i="0" u="none" strike="noStrike" kern="1200" cap="none" spc="0" normalizeH="0" baseline="0" noProof="0" dirty="0">
                <a:ln>
                  <a:noFill/>
                </a:ln>
                <a:solidFill>
                  <a:schemeClr val="bg2">
                    <a:lumMod val="75000"/>
                  </a:schemeClr>
                </a:solidFill>
                <a:effectLst/>
                <a:uLnTx/>
                <a:uFillTx/>
                <a:latin typeface="Lato" panose="020F0502020204030203" pitchFamily="34" charset="0"/>
                <a:ea typeface="Lato" panose="020F0502020204030203" pitchFamily="34" charset="0"/>
                <a:cs typeface="Lato" panose="020F0502020204030203" pitchFamily="34" charset="0"/>
                <a:sym typeface="Arial"/>
              </a:rPr>
              <a:t>Turn to page 4 of your Leading To Engage Activation Guide</a:t>
            </a:r>
          </a:p>
          <a:p>
            <a:pPr marL="0" marR="0" lvl="0" indent="0" algn="l" defTabSz="914400" rtl="0" eaLnBrk="1" fontAlgn="auto" latinLnBrk="0" hangingPunct="1">
              <a:lnSpc>
                <a:spcPct val="100000"/>
              </a:lnSpc>
              <a:spcBef>
                <a:spcPts val="1200"/>
              </a:spcBef>
              <a:spcAft>
                <a:spcPts val="0"/>
              </a:spcAft>
              <a:buClr>
                <a:srgbClr val="595959"/>
              </a:buClr>
              <a:buSzPts val="2800"/>
              <a:tabLst/>
              <a:defRPr/>
            </a:pPr>
            <a:endParaRPr lang="en-US" sz="2800" b="1" kern="0" dirty="0">
              <a:solidFill>
                <a:srgbClr val="595959"/>
              </a:solidFill>
              <a:latin typeface="Lato" panose="020F0502020204030203" pitchFamily="34" charset="0"/>
              <a:ea typeface="Lato" panose="020F0502020204030203" pitchFamily="34" charset="0"/>
              <a:cs typeface="Lato" panose="020F0502020204030203" pitchFamily="34" charset="0"/>
            </a:endParaRPr>
          </a:p>
        </p:txBody>
      </p:sp>
      <p:sp>
        <p:nvSpPr>
          <p:cNvPr id="4" name="Google Shape;378;p29">
            <a:extLst>
              <a:ext uri="{FF2B5EF4-FFF2-40B4-BE49-F238E27FC236}">
                <a16:creationId xmlns:a16="http://schemas.microsoft.com/office/drawing/2014/main" id="{BC14DE7F-29DC-9A9A-D73F-7492C84BAE12}"/>
              </a:ext>
            </a:extLst>
          </p:cNvPr>
          <p:cNvSpPr txBox="1"/>
          <p:nvPr/>
        </p:nvSpPr>
        <p:spPr>
          <a:xfrm>
            <a:off x="-639354" y="1863339"/>
            <a:ext cx="8640512" cy="677054"/>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3600" kern="0">
                <a:solidFill>
                  <a:srgbClr val="F79646"/>
                </a:solidFill>
                <a:latin typeface="Lato Black"/>
                <a:ea typeface="Lato Black"/>
                <a:cs typeface="Lato Black"/>
                <a:sym typeface="Lato"/>
              </a:rPr>
              <a:t>Let’s get started! </a:t>
            </a:r>
            <a:endParaRPr kumimoji="0" lang="en-US" sz="18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7" name="object 2">
            <a:extLst>
              <a:ext uri="{FF2B5EF4-FFF2-40B4-BE49-F238E27FC236}">
                <a16:creationId xmlns:a16="http://schemas.microsoft.com/office/drawing/2014/main" id="{238874F0-EB87-E474-3E11-C4150294EEE1}"/>
              </a:ext>
            </a:extLst>
          </p:cNvPr>
          <p:cNvPicPr/>
          <p:nvPr/>
        </p:nvPicPr>
        <p:blipFill>
          <a:blip r:embed="rId6" cstate="print"/>
          <a:stretch>
            <a:fillRect/>
          </a:stretch>
        </p:blipFill>
        <p:spPr>
          <a:xfrm>
            <a:off x="2" y="2"/>
            <a:ext cx="6624735" cy="197719"/>
          </a:xfrm>
          <a:prstGeom prst="rect">
            <a:avLst/>
          </a:prstGeom>
        </p:spPr>
      </p:pic>
      <p:pic>
        <p:nvPicPr>
          <p:cNvPr id="8" name="Picture 7">
            <a:extLst>
              <a:ext uri="{FF2B5EF4-FFF2-40B4-BE49-F238E27FC236}">
                <a16:creationId xmlns:a16="http://schemas.microsoft.com/office/drawing/2014/main" id="{5166B62C-1C6A-6AE0-70AF-C63A68DFEAA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243493" y="461612"/>
            <a:ext cx="2856830" cy="649280"/>
          </a:xfrm>
          <a:prstGeom prst="rect">
            <a:avLst/>
          </a:prstGeom>
        </p:spPr>
      </p:pic>
      <p:pic>
        <p:nvPicPr>
          <p:cNvPr id="9" name="Picture 8">
            <a:extLst>
              <a:ext uri="{FF2B5EF4-FFF2-40B4-BE49-F238E27FC236}">
                <a16:creationId xmlns:a16="http://schemas.microsoft.com/office/drawing/2014/main" id="{D3EDC184-2DE4-0DBB-D7FF-7F5849C4E9C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961550" y="343935"/>
            <a:ext cx="2420409" cy="932094"/>
          </a:xfrm>
          <a:prstGeom prst="rect">
            <a:avLst/>
          </a:prstGeom>
        </p:spPr>
      </p:pic>
      <p:pic>
        <p:nvPicPr>
          <p:cNvPr id="13" name="Picture 12">
            <a:extLst>
              <a:ext uri="{FF2B5EF4-FFF2-40B4-BE49-F238E27FC236}">
                <a16:creationId xmlns:a16="http://schemas.microsoft.com/office/drawing/2014/main" id="{26063E74-BAA9-637C-4DEC-A7DDB4BBDA9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685788" y="769874"/>
            <a:ext cx="4340803" cy="53182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30804572"/>
      </p:ext>
    </p:extLst>
  </p:cSld>
  <p:clrMapOvr>
    <a:overrideClrMapping bg1="lt1" tx1="dk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374"/>
        <p:cNvGrpSpPr/>
        <p:nvPr/>
      </p:nvGrpSpPr>
      <p:grpSpPr>
        <a:xfrm>
          <a:off x="0" y="0"/>
          <a:ext cx="0" cy="0"/>
          <a:chOff x="0" y="0"/>
          <a:chExt cx="0" cy="0"/>
        </a:xfrm>
      </p:grpSpPr>
      <p:pic>
        <p:nvPicPr>
          <p:cNvPr id="9" name="Picture 8" descr="A group of people on a mountain&#10;&#10;Description automatically generated with low confidence">
            <a:extLst>
              <a:ext uri="{FF2B5EF4-FFF2-40B4-BE49-F238E27FC236}">
                <a16:creationId xmlns:a16="http://schemas.microsoft.com/office/drawing/2014/main" id="{DDE8D527-61C3-007C-275B-97FB46B5DE50}"/>
              </a:ext>
            </a:extLst>
          </p:cNvPr>
          <p:cNvPicPr>
            <a:picLocks noChangeAspect="1"/>
          </p:cNvPicPr>
          <p:nvPr/>
        </p:nvPicPr>
        <p:blipFill>
          <a:blip r:embed="rId5">
            <a:extLst>
              <a:ext uri="{28A0092B-C50C-407E-A947-70E740481C1C}">
                <a14:useLocalDpi xmlns:a14="http://schemas.microsoft.com/office/drawing/2010/main" val="0"/>
              </a:ext>
            </a:extLst>
          </a:blip>
          <a:srcRect l="35408" r="2660"/>
          <a:stretch/>
        </p:blipFill>
        <p:spPr>
          <a:xfrm>
            <a:off x="-43465" y="0"/>
            <a:ext cx="7550884" cy="6858000"/>
          </a:xfrm>
          <a:prstGeom prst="rect">
            <a:avLst/>
          </a:prstGeom>
        </p:spPr>
      </p:pic>
      <p:grpSp>
        <p:nvGrpSpPr>
          <p:cNvPr id="2" name="Group 1">
            <a:extLst>
              <a:ext uri="{FF2B5EF4-FFF2-40B4-BE49-F238E27FC236}">
                <a16:creationId xmlns:a16="http://schemas.microsoft.com/office/drawing/2014/main" id="{70C78841-3263-2442-7C89-06E1F1DCF144}"/>
              </a:ext>
            </a:extLst>
          </p:cNvPr>
          <p:cNvGrpSpPr/>
          <p:nvPr/>
        </p:nvGrpSpPr>
        <p:grpSpPr>
          <a:xfrm>
            <a:off x="108819" y="1656461"/>
            <a:ext cx="7263072" cy="3200800"/>
            <a:chOff x="275858" y="1440330"/>
            <a:chExt cx="7263072" cy="3200800"/>
          </a:xfrm>
        </p:grpSpPr>
        <p:sp>
          <p:nvSpPr>
            <p:cNvPr id="4" name="Google Shape;377;p29">
              <a:extLst>
                <a:ext uri="{FF2B5EF4-FFF2-40B4-BE49-F238E27FC236}">
                  <a16:creationId xmlns:a16="http://schemas.microsoft.com/office/drawing/2014/main" id="{A4C68479-903B-EB9E-20D2-91A733816139}"/>
                </a:ext>
              </a:extLst>
            </p:cNvPr>
            <p:cNvSpPr/>
            <p:nvPr/>
          </p:nvSpPr>
          <p:spPr>
            <a:xfrm>
              <a:off x="275858" y="1440330"/>
              <a:ext cx="7207136" cy="3200800"/>
            </a:xfrm>
            <a:prstGeom prst="rect">
              <a:avLst/>
            </a:prstGeom>
            <a:solidFill>
              <a:schemeClr val="lt1">
                <a:alpha val="90000"/>
              </a:schemeClr>
            </a:solidFill>
            <a:ln>
              <a:noFill/>
            </a:ln>
            <a:effectLst>
              <a:outerShdw blurRad="63500" sx="102000" sy="102000" algn="ctr" rotWithShape="0">
                <a:prstClr val="black">
                  <a:alpha val="40000"/>
                </a:prstClr>
              </a:outerShdw>
            </a:effectLst>
          </p:spPr>
          <p:txBody>
            <a:bodyPr spcFirstLastPara="1" wrap="square" lIns="121900" tIns="60933" rIns="121900" bIns="60933"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 name="Google Shape;376;p29">
              <a:extLst>
                <a:ext uri="{FF2B5EF4-FFF2-40B4-BE49-F238E27FC236}">
                  <a16:creationId xmlns:a16="http://schemas.microsoft.com/office/drawing/2014/main" id="{0F141AD4-FA15-FFFD-F089-8D91B691734B}"/>
                </a:ext>
              </a:extLst>
            </p:cNvPr>
            <p:cNvSpPr txBox="1"/>
            <p:nvPr/>
          </p:nvSpPr>
          <p:spPr>
            <a:xfrm>
              <a:off x="275858" y="1963539"/>
              <a:ext cx="7263072" cy="2154381"/>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800" b="0" i="0"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Lato Black"/>
                </a:rPr>
                <a:t>How do I inspire others?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lang="en-US" sz="2800" kern="0" dirty="0">
                <a:solidFill>
                  <a:srgbClr val="F7891D"/>
                </a:solidFill>
                <a:latin typeface="Lato Black"/>
                <a:ea typeface="Lato Black"/>
                <a:cs typeface="Lato Black"/>
                <a:sym typeface="Lato Black"/>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2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Fill in your answer in </a:t>
              </a:r>
              <a:r>
                <a:rPr lang="en-US" sz="2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Box 1 on page 4</a:t>
              </a:r>
              <a:r>
                <a:rPr lang="en-US" sz="2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280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grpSp>
      <p:pic>
        <p:nvPicPr>
          <p:cNvPr id="10" name="Picture 9">
            <a:extLst>
              <a:ext uri="{FF2B5EF4-FFF2-40B4-BE49-F238E27FC236}">
                <a16:creationId xmlns:a16="http://schemas.microsoft.com/office/drawing/2014/main" id="{833FE3C4-4564-7921-1039-E9192951C1F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57534" y="429490"/>
            <a:ext cx="2856830" cy="649280"/>
          </a:xfrm>
          <a:prstGeom prst="rect">
            <a:avLst/>
          </a:prstGeom>
        </p:spPr>
      </p:pic>
      <p:pic>
        <p:nvPicPr>
          <p:cNvPr id="11" name="Picture 10">
            <a:extLst>
              <a:ext uri="{FF2B5EF4-FFF2-40B4-BE49-F238E27FC236}">
                <a16:creationId xmlns:a16="http://schemas.microsoft.com/office/drawing/2014/main" id="{97D34598-79C1-87A9-42FC-4E40159E5C4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675591" y="311813"/>
            <a:ext cx="2420409" cy="932094"/>
          </a:xfrm>
          <a:prstGeom prst="rect">
            <a:avLst/>
          </a:prstGeom>
        </p:spPr>
      </p:pic>
      <p:pic>
        <p:nvPicPr>
          <p:cNvPr id="12" name="object 2">
            <a:extLst>
              <a:ext uri="{FF2B5EF4-FFF2-40B4-BE49-F238E27FC236}">
                <a16:creationId xmlns:a16="http://schemas.microsoft.com/office/drawing/2014/main" id="{C71BBE70-1527-D32A-2185-8F4565D8E5DF}"/>
              </a:ext>
            </a:extLst>
          </p:cNvPr>
          <p:cNvPicPr/>
          <p:nvPr/>
        </p:nvPicPr>
        <p:blipFill>
          <a:blip r:embed="rId8" cstate="print"/>
          <a:stretch>
            <a:fillRect/>
          </a:stretch>
        </p:blipFill>
        <p:spPr>
          <a:xfrm>
            <a:off x="-43465" y="0"/>
            <a:ext cx="6624735" cy="197719"/>
          </a:xfrm>
          <a:prstGeom prst="rect">
            <a:avLst/>
          </a:prstGeom>
        </p:spPr>
      </p:pic>
      <p:pic>
        <p:nvPicPr>
          <p:cNvPr id="13" name="Picture 12">
            <a:extLst>
              <a:ext uri="{FF2B5EF4-FFF2-40B4-BE49-F238E27FC236}">
                <a16:creationId xmlns:a16="http://schemas.microsoft.com/office/drawing/2014/main" id="{B289E4F2-6F6B-28E9-8906-511D53AD547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547738" y="1243907"/>
            <a:ext cx="4535444" cy="41903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88248677"/>
      </p:ext>
    </p:extLst>
  </p:cSld>
  <p:clrMapOvr>
    <a:overrideClrMapping bg1="lt1" tx1="dk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oup of people on a mountain&#10;&#10;Description automatically generated with low confidence">
            <a:extLst>
              <a:ext uri="{FF2B5EF4-FFF2-40B4-BE49-F238E27FC236}">
                <a16:creationId xmlns:a16="http://schemas.microsoft.com/office/drawing/2014/main" id="{7C13F8D1-5A72-533E-E865-0A2DB3014C99}"/>
              </a:ext>
            </a:extLst>
          </p:cNvPr>
          <p:cNvPicPr>
            <a:picLocks noChangeAspect="1"/>
          </p:cNvPicPr>
          <p:nvPr/>
        </p:nvPicPr>
        <p:blipFill>
          <a:blip r:embed="rId3">
            <a:extLst>
              <a:ext uri="{28A0092B-C50C-407E-A947-70E740481C1C}">
                <a14:useLocalDpi xmlns:a14="http://schemas.microsoft.com/office/drawing/2010/main" val="0"/>
              </a:ext>
            </a:extLst>
          </a:blip>
          <a:srcRect l="35637" t="26183" b="11300"/>
          <a:stretch/>
        </p:blipFill>
        <p:spPr>
          <a:xfrm>
            <a:off x="0" y="-1"/>
            <a:ext cx="12552329" cy="6858001"/>
          </a:xfrm>
          <a:prstGeom prst="rect">
            <a:avLst/>
          </a:prstGeom>
        </p:spPr>
      </p:pic>
      <p:pic>
        <p:nvPicPr>
          <p:cNvPr id="7" name="Picture 6" descr="Logo&#10;&#10;Description automatically generated">
            <a:extLst>
              <a:ext uri="{FF2B5EF4-FFF2-40B4-BE49-F238E27FC236}">
                <a16:creationId xmlns:a16="http://schemas.microsoft.com/office/drawing/2014/main" id="{310B9714-B892-7ADD-2A55-750FE64476C0}"/>
              </a:ext>
            </a:extLst>
          </p:cNvPr>
          <p:cNvPicPr>
            <a:picLocks noChangeAspect="1"/>
          </p:cNvPicPr>
          <p:nvPr/>
        </p:nvPicPr>
        <p:blipFill>
          <a:blip r:embed="rId4"/>
          <a:stretch>
            <a:fillRect/>
          </a:stretch>
        </p:blipFill>
        <p:spPr>
          <a:xfrm>
            <a:off x="4236888" y="6030600"/>
            <a:ext cx="3600459" cy="827400"/>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5" cstate="print"/>
          <a:stretch>
            <a:fillRect/>
          </a:stretch>
        </p:blipFill>
        <p:spPr>
          <a:xfrm>
            <a:off x="0" y="0"/>
            <a:ext cx="6624735" cy="197719"/>
          </a:xfrm>
          <a:prstGeom prst="rect">
            <a:avLst/>
          </a:prstGeom>
        </p:spPr>
      </p:pic>
      <p:grpSp>
        <p:nvGrpSpPr>
          <p:cNvPr id="11" name="Group 10">
            <a:extLst>
              <a:ext uri="{FF2B5EF4-FFF2-40B4-BE49-F238E27FC236}">
                <a16:creationId xmlns:a16="http://schemas.microsoft.com/office/drawing/2014/main" id="{179ECAF8-9F56-142C-E730-0E40944EA9BF}"/>
              </a:ext>
            </a:extLst>
          </p:cNvPr>
          <p:cNvGrpSpPr/>
          <p:nvPr/>
        </p:nvGrpSpPr>
        <p:grpSpPr>
          <a:xfrm>
            <a:off x="3175" y="1287934"/>
            <a:ext cx="12549154" cy="4407472"/>
            <a:chOff x="0" y="791546"/>
            <a:chExt cx="12188825" cy="4041711"/>
          </a:xfrm>
        </p:grpSpPr>
        <p:sp>
          <p:nvSpPr>
            <p:cNvPr id="6" name="Rectangle 5">
              <a:extLst>
                <a:ext uri="{FF2B5EF4-FFF2-40B4-BE49-F238E27FC236}">
                  <a16:creationId xmlns:a16="http://schemas.microsoft.com/office/drawing/2014/main" id="{ED941112-8479-C7F1-7CD8-7BE4F83F6340}"/>
                </a:ext>
              </a:extLst>
            </p:cNvPr>
            <p:cNvSpPr/>
            <p:nvPr/>
          </p:nvSpPr>
          <p:spPr>
            <a:xfrm>
              <a:off x="0" y="791546"/>
              <a:ext cx="12188825" cy="4041711"/>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Google Shape;385;p30">
              <a:extLst>
                <a:ext uri="{FF2B5EF4-FFF2-40B4-BE49-F238E27FC236}">
                  <a16:creationId xmlns:a16="http://schemas.microsoft.com/office/drawing/2014/main" id="{7BF75450-26FA-F17F-D7D6-5167662A5DC2}"/>
                </a:ext>
              </a:extLst>
            </p:cNvPr>
            <p:cNvSpPr txBox="1"/>
            <p:nvPr/>
          </p:nvSpPr>
          <p:spPr>
            <a:xfrm>
              <a:off x="2086592" y="2445254"/>
              <a:ext cx="8430478" cy="1947373"/>
            </a:xfrm>
            <a:prstGeom prst="rect">
              <a:avLst/>
            </a:prstGeom>
            <a:noFill/>
            <a:ln>
              <a:noFill/>
            </a:ln>
          </p:spPr>
          <p:txBody>
            <a:bodyPr spcFirstLastPara="1" wrap="square" lIns="121900" tIns="60933" rIns="121900" bIns="60933" anchor="t" anchorCtr="0">
              <a:spAutoFit/>
            </a:bodyPr>
            <a:lstStyle/>
            <a:p>
              <a:pPr marL="0" marR="0" lvl="0" indent="0" algn="l" defTabSz="1219170" rtl="0" eaLnBrk="1" fontAlgn="auto" latinLnBrk="0" hangingPunct="1">
                <a:lnSpc>
                  <a:spcPct val="100000"/>
                </a:lnSpc>
                <a:spcBef>
                  <a:spcPts val="0"/>
                </a:spcBef>
                <a:spcAft>
                  <a:spcPts val="1200"/>
                </a:spcAft>
                <a:buClr>
                  <a:srgbClr val="000000"/>
                </a:buClr>
                <a:buSzTx/>
                <a:buFontTx/>
                <a:buNone/>
                <a:tabLst/>
                <a:defRPr/>
              </a:pPr>
              <a:r>
                <a:rPr kumimoji="0" lang="en-US" sz="4400" b="0" i="0" u="none" strike="noStrike" kern="0" cap="none" spc="0" normalizeH="0" baseline="0" noProof="0">
                  <a:ln>
                    <a:noFill/>
                  </a:ln>
                  <a:solidFill>
                    <a:srgbClr val="000000"/>
                  </a:solidFill>
                  <a:effectLst/>
                  <a:uLnTx/>
                  <a:uFillTx/>
                  <a:latin typeface="Lato Black"/>
                  <a:ea typeface="Lato Black"/>
                  <a:cs typeface="Lato Black"/>
                  <a:sym typeface="Lato Black"/>
                </a:rPr>
                <a:t>HOW DO I INSPIRE OTHERS?</a:t>
              </a:r>
            </a:p>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lang="en-US" sz="2400" kern="0">
                  <a:solidFill>
                    <a:srgbClr val="F7891D"/>
                  </a:solidFill>
                  <a:latin typeface="Lato Black"/>
                  <a:ea typeface="Lato Black"/>
                  <a:cs typeface="Lato Black"/>
                  <a:sym typeface="Lato Black"/>
                </a:rPr>
                <a:t>Unmute and share what you wrote!</a:t>
              </a:r>
              <a:r>
                <a:rPr kumimoji="0" lang="en-US" sz="6600" b="0" i="0" u="none" strike="noStrike" kern="0" cap="none" spc="0" normalizeH="0" baseline="0" noProof="0">
                  <a:ln>
                    <a:noFill/>
                  </a:ln>
                  <a:solidFill>
                    <a:srgbClr val="000000"/>
                  </a:solidFill>
                  <a:effectLst/>
                  <a:uLnTx/>
                  <a:uFillTx/>
                  <a:latin typeface="Lato Black"/>
                  <a:ea typeface="Lato Black"/>
                  <a:cs typeface="Lato Black"/>
                  <a:sym typeface="Lato Black"/>
                </a:rPr>
                <a:t> </a:t>
              </a:r>
            </a:p>
          </p:txBody>
        </p:sp>
        <p:pic>
          <p:nvPicPr>
            <p:cNvPr id="4" name="Picture 3">
              <a:extLst>
                <a:ext uri="{FF2B5EF4-FFF2-40B4-BE49-F238E27FC236}">
                  <a16:creationId xmlns:a16="http://schemas.microsoft.com/office/drawing/2014/main" id="{FD459D20-34BA-3842-55C0-8980ED71D5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05006" y="1074273"/>
              <a:ext cx="2420409" cy="932094"/>
            </a:xfrm>
            <a:prstGeom prst="rect">
              <a:avLst/>
            </a:prstGeom>
          </p:spPr>
        </p:pic>
        <p:pic>
          <p:nvPicPr>
            <p:cNvPr id="10" name="Picture 9" descr="Logo&#10;&#10;Description automatically generated">
              <a:extLst>
                <a:ext uri="{FF2B5EF4-FFF2-40B4-BE49-F238E27FC236}">
                  <a16:creationId xmlns:a16="http://schemas.microsoft.com/office/drawing/2014/main" id="{6FFB9218-37F4-193D-33E0-3DBAF5E203E8}"/>
                </a:ext>
              </a:extLst>
            </p:cNvPr>
            <p:cNvPicPr>
              <a:picLocks noChangeAspect="1"/>
            </p:cNvPicPr>
            <p:nvPr/>
          </p:nvPicPr>
          <p:blipFill>
            <a:blip r:embed="rId7"/>
            <a:stretch>
              <a:fillRect/>
            </a:stretch>
          </p:blipFill>
          <p:spPr>
            <a:xfrm>
              <a:off x="3059892" y="1191020"/>
              <a:ext cx="3241939" cy="538677"/>
            </a:xfrm>
            <a:prstGeom prst="rect">
              <a:avLst/>
            </a:prstGeom>
          </p:spPr>
        </p:pic>
      </p:grpSp>
    </p:spTree>
    <p:extLst>
      <p:ext uri="{BB962C8B-B14F-4D97-AF65-F5344CB8AC3E}">
        <p14:creationId xmlns:p14="http://schemas.microsoft.com/office/powerpoint/2010/main" val="1092407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75EB6C-B39A-39AD-8F91-10CED83248F1}"/>
              </a:ext>
            </a:extLst>
          </p:cNvPr>
          <p:cNvPicPr>
            <a:picLocks noChangeAspect="1"/>
          </p:cNvPicPr>
          <p:nvPr/>
        </p:nvPicPr>
        <p:blipFill>
          <a:blip r:embed="rId3">
            <a:extLst>
              <a:ext uri="{28A0092B-C50C-407E-A947-70E740481C1C}">
                <a14:useLocalDpi xmlns:a14="http://schemas.microsoft.com/office/drawing/2010/main" val="0"/>
              </a:ext>
            </a:extLst>
          </a:blip>
          <a:srcRect r="2890"/>
          <a:stretch/>
        </p:blipFill>
        <p:spPr>
          <a:xfrm>
            <a:off x="0" y="0"/>
            <a:ext cx="12551666" cy="6858000"/>
          </a:xfrm>
          <a:prstGeom prst="rect">
            <a:avLst/>
          </a:prstGeom>
        </p:spPr>
      </p:pic>
      <p:pic>
        <p:nvPicPr>
          <p:cNvPr id="7" name="Picture 6" descr="Logo&#10;&#10;Description automatically generated">
            <a:extLst>
              <a:ext uri="{FF2B5EF4-FFF2-40B4-BE49-F238E27FC236}">
                <a16:creationId xmlns:a16="http://schemas.microsoft.com/office/drawing/2014/main" id="{310B9714-B892-7ADD-2A55-750FE64476C0}"/>
              </a:ext>
            </a:extLst>
          </p:cNvPr>
          <p:cNvPicPr>
            <a:picLocks noChangeAspect="1"/>
          </p:cNvPicPr>
          <p:nvPr/>
        </p:nvPicPr>
        <p:blipFill>
          <a:blip r:embed="rId4"/>
          <a:stretch>
            <a:fillRect/>
          </a:stretch>
        </p:blipFill>
        <p:spPr>
          <a:xfrm>
            <a:off x="4236888" y="6030600"/>
            <a:ext cx="3600459" cy="827400"/>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5" cstate="print"/>
          <a:stretch>
            <a:fillRect/>
          </a:stretch>
        </p:blipFill>
        <p:spPr>
          <a:xfrm>
            <a:off x="0" y="0"/>
            <a:ext cx="6624735" cy="197719"/>
          </a:xfrm>
          <a:prstGeom prst="rect">
            <a:avLst/>
          </a:prstGeom>
        </p:spPr>
      </p:pic>
      <p:grpSp>
        <p:nvGrpSpPr>
          <p:cNvPr id="11" name="Group 10">
            <a:extLst>
              <a:ext uri="{FF2B5EF4-FFF2-40B4-BE49-F238E27FC236}">
                <a16:creationId xmlns:a16="http://schemas.microsoft.com/office/drawing/2014/main" id="{179ECAF8-9F56-142C-E730-0E40944EA9BF}"/>
              </a:ext>
            </a:extLst>
          </p:cNvPr>
          <p:cNvGrpSpPr/>
          <p:nvPr/>
        </p:nvGrpSpPr>
        <p:grpSpPr>
          <a:xfrm>
            <a:off x="3175" y="1287934"/>
            <a:ext cx="12188825" cy="4407472"/>
            <a:chOff x="0" y="791546"/>
            <a:chExt cx="12188825" cy="4041711"/>
          </a:xfrm>
        </p:grpSpPr>
        <p:sp>
          <p:nvSpPr>
            <p:cNvPr id="6" name="Rectangle 5">
              <a:extLst>
                <a:ext uri="{FF2B5EF4-FFF2-40B4-BE49-F238E27FC236}">
                  <a16:creationId xmlns:a16="http://schemas.microsoft.com/office/drawing/2014/main" id="{ED941112-8479-C7F1-7CD8-7BE4F83F6340}"/>
                </a:ext>
              </a:extLst>
            </p:cNvPr>
            <p:cNvSpPr/>
            <p:nvPr/>
          </p:nvSpPr>
          <p:spPr>
            <a:xfrm>
              <a:off x="0" y="791546"/>
              <a:ext cx="12188825" cy="4041711"/>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Google Shape;385;p30">
              <a:extLst>
                <a:ext uri="{FF2B5EF4-FFF2-40B4-BE49-F238E27FC236}">
                  <a16:creationId xmlns:a16="http://schemas.microsoft.com/office/drawing/2014/main" id="{7BF75450-26FA-F17F-D7D6-5167662A5DC2}"/>
                </a:ext>
              </a:extLst>
            </p:cNvPr>
            <p:cNvSpPr txBox="1"/>
            <p:nvPr/>
          </p:nvSpPr>
          <p:spPr>
            <a:xfrm>
              <a:off x="615220" y="2405841"/>
              <a:ext cx="10837443" cy="1326455"/>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Lato Black"/>
                </a:rPr>
                <a:t>How do I inspire others?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a:ln>
                    <a:noFill/>
                  </a:ln>
                  <a:solidFill>
                    <a:srgbClr val="F7891D"/>
                  </a:solidFill>
                  <a:effectLst/>
                  <a:uLnTx/>
                  <a:uFillTx/>
                  <a:latin typeface="Lato Black"/>
                  <a:ea typeface="Lato Black"/>
                  <a:cs typeface="Lato Black"/>
                  <a:sym typeface="Lato Black"/>
                </a:rPr>
                <a:t>LEADERSHIP HABITS TO START TODAY</a:t>
              </a:r>
            </a:p>
          </p:txBody>
        </p:sp>
        <p:pic>
          <p:nvPicPr>
            <p:cNvPr id="4" name="Picture 3">
              <a:extLst>
                <a:ext uri="{FF2B5EF4-FFF2-40B4-BE49-F238E27FC236}">
                  <a16:creationId xmlns:a16="http://schemas.microsoft.com/office/drawing/2014/main" id="{FD459D20-34BA-3842-55C0-8980ED71D5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05006" y="1074273"/>
              <a:ext cx="2420409" cy="932094"/>
            </a:xfrm>
            <a:prstGeom prst="rect">
              <a:avLst/>
            </a:prstGeom>
          </p:spPr>
        </p:pic>
        <p:pic>
          <p:nvPicPr>
            <p:cNvPr id="10" name="Picture 9" descr="Logo&#10;&#10;Description automatically generated">
              <a:extLst>
                <a:ext uri="{FF2B5EF4-FFF2-40B4-BE49-F238E27FC236}">
                  <a16:creationId xmlns:a16="http://schemas.microsoft.com/office/drawing/2014/main" id="{6FFB9218-37F4-193D-33E0-3DBAF5E203E8}"/>
                </a:ext>
              </a:extLst>
            </p:cNvPr>
            <p:cNvPicPr>
              <a:picLocks noChangeAspect="1"/>
            </p:cNvPicPr>
            <p:nvPr/>
          </p:nvPicPr>
          <p:blipFill>
            <a:blip r:embed="rId7"/>
            <a:stretch>
              <a:fillRect/>
            </a:stretch>
          </p:blipFill>
          <p:spPr>
            <a:xfrm>
              <a:off x="3059892" y="1191020"/>
              <a:ext cx="3241939" cy="538677"/>
            </a:xfrm>
            <a:prstGeom prst="rect">
              <a:avLst/>
            </a:prstGeom>
          </p:spPr>
        </p:pic>
      </p:grpSp>
    </p:spTree>
    <p:extLst>
      <p:ext uri="{BB962C8B-B14F-4D97-AF65-F5344CB8AC3E}">
        <p14:creationId xmlns:p14="http://schemas.microsoft.com/office/powerpoint/2010/main" val="546057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99"/>
        <p:cNvGrpSpPr/>
        <p:nvPr/>
      </p:nvGrpSpPr>
      <p:grpSpPr>
        <a:xfrm>
          <a:off x="0" y="0"/>
          <a:ext cx="0" cy="0"/>
          <a:chOff x="0" y="0"/>
          <a:chExt cx="0" cy="0"/>
        </a:xfrm>
      </p:grpSpPr>
      <p:pic>
        <p:nvPicPr>
          <p:cNvPr id="2" name="Picture 1">
            <a:extLst>
              <a:ext uri="{FF2B5EF4-FFF2-40B4-BE49-F238E27FC236}">
                <a16:creationId xmlns:a16="http://schemas.microsoft.com/office/drawing/2014/main" id="{9800701B-8464-B1B4-1111-F188EB49BC75}"/>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sp>
        <p:nvSpPr>
          <p:cNvPr id="13" name="Rectangle 12">
            <a:extLst>
              <a:ext uri="{FF2B5EF4-FFF2-40B4-BE49-F238E27FC236}">
                <a16:creationId xmlns:a16="http://schemas.microsoft.com/office/drawing/2014/main" id="{EC94B7F7-45C3-0FD1-0577-8A91903719B7}"/>
              </a:ext>
            </a:extLst>
          </p:cNvPr>
          <p:cNvSpPr/>
          <p:nvPr/>
        </p:nvSpPr>
        <p:spPr>
          <a:xfrm>
            <a:off x="6252175" y="1595718"/>
            <a:ext cx="5508808" cy="4630945"/>
          </a:xfrm>
          <a:prstGeom prst="rect">
            <a:avLst/>
          </a:prstGeom>
          <a:noFill/>
          <a:ln w="76200">
            <a:solidFill>
              <a:srgbClr val="F7721D"/>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 name="Google Shape;706;p76"/>
          <p:cNvSpPr txBox="1"/>
          <p:nvPr/>
        </p:nvSpPr>
        <p:spPr>
          <a:xfrm>
            <a:off x="1951938" y="565096"/>
            <a:ext cx="9815464" cy="646290"/>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US" sz="3600" b="1" kern="0" dirty="0">
                <a:latin typeface="Lato"/>
                <a:ea typeface="Lato"/>
                <a:cs typeface="Lato"/>
                <a:sym typeface="Lato"/>
              </a:rPr>
              <a:t>LEADERSHIP HABITS TO START TODAY</a:t>
            </a:r>
          </a:p>
        </p:txBody>
      </p:sp>
      <p:grpSp>
        <p:nvGrpSpPr>
          <p:cNvPr id="707" name="Google Shape;707;p76"/>
          <p:cNvGrpSpPr/>
          <p:nvPr/>
        </p:nvGrpSpPr>
        <p:grpSpPr>
          <a:xfrm>
            <a:off x="1" y="438069"/>
            <a:ext cx="1803612" cy="1013207"/>
            <a:chOff x="-65700" y="1186200"/>
            <a:chExt cx="1148700" cy="645300"/>
          </a:xfrm>
          <a:solidFill>
            <a:srgbClr val="F78B1D"/>
          </a:solidFill>
        </p:grpSpPr>
        <p:sp>
          <p:nvSpPr>
            <p:cNvPr id="708" name="Google Shape;708;p76"/>
            <p:cNvSpPr/>
            <p:nvPr/>
          </p:nvSpPr>
          <p:spPr>
            <a:xfrm>
              <a:off x="-65700" y="1186200"/>
              <a:ext cx="1148700" cy="645300"/>
            </a:xfrm>
            <a:prstGeom prst="rect">
              <a:avLst/>
            </a:prstGeom>
            <a:grpFill/>
            <a:ln>
              <a:noFill/>
            </a:ln>
          </p:spPr>
          <p:txBody>
            <a:bodyPr spcFirstLastPara="1" wrap="square" lIns="121900" tIns="60933" rIns="121900" bIns="60933" anchor="t" anchorCtr="0">
              <a:noAutofit/>
            </a:bodyPr>
            <a:lstStyle/>
            <a:p>
              <a:pPr algn="ctr" defTabSz="1219170">
                <a:buClr>
                  <a:srgbClr val="000000"/>
                </a:buClr>
                <a:buSzPts val="5600"/>
              </a:pPr>
              <a:endParaRPr sz="8400" kern="0">
                <a:solidFill>
                  <a:srgbClr val="F7891D"/>
                </a:solidFill>
                <a:latin typeface="Gill Sans"/>
                <a:ea typeface="Gill Sans"/>
                <a:cs typeface="Gill Sans"/>
                <a:sym typeface="Gill Sans"/>
              </a:endParaRPr>
            </a:p>
          </p:txBody>
        </p:sp>
        <p:sp>
          <p:nvSpPr>
            <p:cNvPr id="709" name="Google Shape;709;p76"/>
            <p:cNvSpPr txBox="1"/>
            <p:nvPr/>
          </p:nvSpPr>
          <p:spPr>
            <a:xfrm>
              <a:off x="204721" y="1234343"/>
              <a:ext cx="877200" cy="548820"/>
            </a:xfrm>
            <a:prstGeom prst="rect">
              <a:avLst/>
            </a:prstGeom>
            <a:grpFill/>
            <a:ln>
              <a:noFill/>
            </a:ln>
          </p:spPr>
          <p:txBody>
            <a:bodyPr spcFirstLastPara="1" wrap="square" lIns="121900" tIns="60933" rIns="121900" bIns="60933" anchor="t" anchorCtr="0">
              <a:spAutoFit/>
            </a:bodyPr>
            <a:lstStyle/>
            <a:p>
              <a:pPr algn="ctr" defTabSz="1219170">
                <a:buClr>
                  <a:srgbClr val="000000"/>
                </a:buClr>
              </a:pPr>
              <a:r>
                <a:rPr lang="en" sz="4800" kern="0">
                  <a:solidFill>
                    <a:schemeClr val="bg1"/>
                  </a:solidFill>
                  <a:latin typeface="Lato Black"/>
                  <a:ea typeface="Lato Black"/>
                  <a:cs typeface="Lato Black"/>
                  <a:sym typeface="Lato Black"/>
                </a:rPr>
                <a:t>01</a:t>
              </a:r>
              <a:endParaRPr sz="4800" kern="0">
                <a:solidFill>
                  <a:schemeClr val="bg1"/>
                </a:solidFill>
                <a:latin typeface="Lato"/>
                <a:ea typeface="Lato"/>
                <a:cs typeface="Lato"/>
                <a:sym typeface="Lato"/>
              </a:endParaRPr>
            </a:p>
          </p:txBody>
        </p:sp>
      </p:grpSp>
      <p:sp>
        <p:nvSpPr>
          <p:cNvPr id="710" name="Google Shape;710;p76"/>
          <p:cNvSpPr/>
          <p:nvPr/>
        </p:nvSpPr>
        <p:spPr>
          <a:xfrm>
            <a:off x="0" y="1451267"/>
            <a:ext cx="218000" cy="5410000"/>
          </a:xfrm>
          <a:prstGeom prst="rect">
            <a:avLst/>
          </a:prstGeom>
          <a:gradFill flip="none" rotWithShape="1">
            <a:gsLst>
              <a:gs pos="0">
                <a:srgbClr val="F7721D"/>
              </a:gs>
              <a:gs pos="50000">
                <a:srgbClr val="F7891D"/>
              </a:gs>
              <a:gs pos="100000">
                <a:srgbClr val="F78B1D"/>
              </a:gs>
            </a:gsLst>
            <a:path path="circle">
              <a:fillToRect l="100000" t="100000"/>
            </a:path>
            <a:tileRect r="-100000" b="-100000"/>
          </a:gra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F7721D"/>
              </a:solidFill>
              <a:latin typeface="Arial"/>
              <a:cs typeface="Arial"/>
              <a:sym typeface="Arial"/>
            </a:endParaRPr>
          </a:p>
        </p:txBody>
      </p:sp>
      <p:pic>
        <p:nvPicPr>
          <p:cNvPr id="712" name="Google Shape;712;p76" descr="Logo&#10;&#10;Description automatically generated"/>
          <p:cNvPicPr preferRelativeResize="0"/>
          <p:nvPr/>
        </p:nvPicPr>
        <p:blipFill rotWithShape="1">
          <a:blip r:embed="rId6">
            <a:alphaModFix/>
          </a:blip>
          <a:srcRect/>
          <a:stretch/>
        </p:blipFill>
        <p:spPr>
          <a:xfrm>
            <a:off x="3445440" y="6320557"/>
            <a:ext cx="2429453" cy="403675"/>
          </a:xfrm>
          <a:prstGeom prst="rect">
            <a:avLst/>
          </a:prstGeom>
          <a:noFill/>
          <a:ln>
            <a:noFill/>
          </a:ln>
        </p:spPr>
      </p:pic>
      <p:sp>
        <p:nvSpPr>
          <p:cNvPr id="6" name="Google Shape;706;p76">
            <a:extLst>
              <a:ext uri="{FF2B5EF4-FFF2-40B4-BE49-F238E27FC236}">
                <a16:creationId xmlns:a16="http://schemas.microsoft.com/office/drawing/2014/main" id="{9D5365EB-C9AB-E764-12FD-D1EF5F46DFA1}"/>
              </a:ext>
            </a:extLst>
          </p:cNvPr>
          <p:cNvSpPr txBox="1"/>
          <p:nvPr/>
        </p:nvSpPr>
        <p:spPr>
          <a:xfrm>
            <a:off x="7307034" y="1819526"/>
            <a:ext cx="3399091" cy="523180"/>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US" sz="2800" b="1" kern="0">
                <a:solidFill>
                  <a:srgbClr val="F7891D"/>
                </a:solidFill>
                <a:latin typeface="Lato"/>
                <a:ea typeface="Lato"/>
                <a:cs typeface="Lato"/>
                <a:sym typeface="Lato"/>
              </a:rPr>
              <a:t>Workbook Support: </a:t>
            </a:r>
          </a:p>
        </p:txBody>
      </p:sp>
      <p:sp>
        <p:nvSpPr>
          <p:cNvPr id="7" name="Google Shape;705;p76">
            <a:extLst>
              <a:ext uri="{FF2B5EF4-FFF2-40B4-BE49-F238E27FC236}">
                <a16:creationId xmlns:a16="http://schemas.microsoft.com/office/drawing/2014/main" id="{442237A6-8291-D448-FDA0-CDE4C63A3688}"/>
              </a:ext>
            </a:extLst>
          </p:cNvPr>
          <p:cNvSpPr/>
          <p:nvPr/>
        </p:nvSpPr>
        <p:spPr>
          <a:xfrm>
            <a:off x="7066483" y="2606407"/>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a:solidFill>
                  <a:srgbClr val="000000"/>
                </a:solidFill>
                <a:latin typeface="Lato"/>
                <a:ea typeface="Lato"/>
                <a:cs typeface="Lato"/>
                <a:sym typeface="Lato"/>
              </a:rPr>
              <a:t>“What is something you want fixed that’s not getting enough attention from me?”</a:t>
            </a:r>
          </a:p>
        </p:txBody>
      </p:sp>
      <p:sp>
        <p:nvSpPr>
          <p:cNvPr id="8" name="Google Shape;713;p76">
            <a:extLst>
              <a:ext uri="{FF2B5EF4-FFF2-40B4-BE49-F238E27FC236}">
                <a16:creationId xmlns:a16="http://schemas.microsoft.com/office/drawing/2014/main" id="{7A878994-0B0F-F129-B7C2-002CC1DD6DD9}"/>
              </a:ext>
            </a:extLst>
          </p:cNvPr>
          <p:cNvSpPr>
            <a:spLocks noChangeAspect="1"/>
          </p:cNvSpPr>
          <p:nvPr/>
        </p:nvSpPr>
        <p:spPr>
          <a:xfrm>
            <a:off x="6743455" y="2811021"/>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 name="Google Shape;702;p76">
            <a:extLst>
              <a:ext uri="{FF2B5EF4-FFF2-40B4-BE49-F238E27FC236}">
                <a16:creationId xmlns:a16="http://schemas.microsoft.com/office/drawing/2014/main" id="{5B70C4DD-F6AC-29FE-17A8-AC6ED7CD4AE9}"/>
              </a:ext>
            </a:extLst>
          </p:cNvPr>
          <p:cNvSpPr/>
          <p:nvPr/>
        </p:nvSpPr>
        <p:spPr>
          <a:xfrm>
            <a:off x="7096363" y="3901710"/>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sz="1733" kern="0" dirty="0">
                <a:solidFill>
                  <a:srgbClr val="000000"/>
                </a:solidFill>
                <a:latin typeface="Lato"/>
                <a:ea typeface="Lato"/>
                <a:cs typeface="Lato"/>
                <a:sym typeface="Lato"/>
              </a:rPr>
              <a:t>“</a:t>
            </a:r>
            <a:r>
              <a:rPr lang="en" sz="1733" kern="0">
                <a:solidFill>
                  <a:srgbClr val="000000"/>
                </a:solidFill>
                <a:latin typeface="Lato"/>
                <a:ea typeface="Lato"/>
                <a:cs typeface="Lato"/>
                <a:sym typeface="Lato"/>
              </a:rPr>
              <a:t>Becoming </a:t>
            </a:r>
            <a:r>
              <a:rPr lang="en" sz="1733" kern="0" dirty="0">
                <a:solidFill>
                  <a:srgbClr val="000000"/>
                </a:solidFill>
                <a:latin typeface="Lato"/>
                <a:ea typeface="Lato"/>
                <a:cs typeface="Lato"/>
                <a:sym typeface="Lato"/>
              </a:rPr>
              <a:t>a </a:t>
            </a:r>
            <a:r>
              <a:rPr lang="en" sz="1733" kern="0">
                <a:solidFill>
                  <a:srgbClr val="000000"/>
                </a:solidFill>
                <a:latin typeface="Lato"/>
                <a:ea typeface="Lato"/>
                <a:cs typeface="Lato"/>
                <a:sym typeface="Lato"/>
              </a:rPr>
              <a:t>Grateful Leader</a:t>
            </a:r>
            <a:r>
              <a:rPr lang="en" sz="1733" kern="0" dirty="0">
                <a:solidFill>
                  <a:srgbClr val="000000"/>
                </a:solidFill>
                <a:latin typeface="Lato"/>
                <a:ea typeface="Lato"/>
                <a:cs typeface="Lato"/>
                <a:sym typeface="Lato"/>
              </a:rPr>
              <a:t>” actions</a:t>
            </a:r>
            <a:r>
              <a:rPr lang="en" sz="1733" kern="0">
                <a:solidFill>
                  <a:srgbClr val="000000"/>
                </a:solidFill>
                <a:latin typeface="Lato"/>
                <a:ea typeface="Lato"/>
                <a:cs typeface="Lato"/>
                <a:sym typeface="Lato"/>
              </a:rPr>
              <a:t>.</a:t>
            </a:r>
            <a:endParaRPr sz="1733" kern="0">
              <a:solidFill>
                <a:srgbClr val="000000"/>
              </a:solidFill>
              <a:latin typeface="Lato"/>
              <a:ea typeface="Lato"/>
              <a:cs typeface="Lato"/>
              <a:sym typeface="Lato"/>
            </a:endParaRPr>
          </a:p>
        </p:txBody>
      </p:sp>
      <p:sp>
        <p:nvSpPr>
          <p:cNvPr id="10" name="Google Shape;713;p76">
            <a:extLst>
              <a:ext uri="{FF2B5EF4-FFF2-40B4-BE49-F238E27FC236}">
                <a16:creationId xmlns:a16="http://schemas.microsoft.com/office/drawing/2014/main" id="{D0F97721-9150-1C04-A92F-8ADF712D336F}"/>
              </a:ext>
            </a:extLst>
          </p:cNvPr>
          <p:cNvSpPr>
            <a:spLocks noChangeAspect="1"/>
          </p:cNvSpPr>
          <p:nvPr/>
        </p:nvSpPr>
        <p:spPr>
          <a:xfrm>
            <a:off x="6758394" y="4006948"/>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 name="Google Shape;705;p76">
            <a:extLst>
              <a:ext uri="{FF2B5EF4-FFF2-40B4-BE49-F238E27FC236}">
                <a16:creationId xmlns:a16="http://schemas.microsoft.com/office/drawing/2014/main" id="{B3279EC1-5629-F0C4-7398-84ECA36E8A37}"/>
              </a:ext>
            </a:extLst>
          </p:cNvPr>
          <p:cNvSpPr/>
          <p:nvPr/>
        </p:nvSpPr>
        <p:spPr>
          <a:xfrm>
            <a:off x="7037607" y="5009710"/>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endParaRPr lang="en-US" sz="1733" kern="0">
              <a:solidFill>
                <a:srgbClr val="000000"/>
              </a:solidFill>
              <a:latin typeface="Lato"/>
              <a:ea typeface="Lato"/>
              <a:cs typeface="Lato"/>
              <a:sym typeface="Lato"/>
            </a:endParaRPr>
          </a:p>
          <a:p>
            <a:pPr marL="365751" defTabSz="1219170">
              <a:buClr>
                <a:srgbClr val="000000"/>
              </a:buClr>
            </a:pPr>
            <a:r>
              <a:rPr lang="en-US" sz="1733" kern="0">
                <a:solidFill>
                  <a:srgbClr val="000000"/>
                </a:solidFill>
                <a:latin typeface="Lato"/>
                <a:ea typeface="Lato"/>
                <a:cs typeface="Lato"/>
                <a:sym typeface="Lato"/>
              </a:rPr>
              <a:t>Pulse check psychological safety on your team. </a:t>
            </a:r>
          </a:p>
          <a:p>
            <a:pPr marL="365751" defTabSz="1219170">
              <a:buClr>
                <a:srgbClr val="000000"/>
              </a:buClr>
            </a:pPr>
            <a:endParaRPr lang="en-US" sz="1733" kern="0">
              <a:solidFill>
                <a:srgbClr val="000000"/>
              </a:solidFill>
              <a:latin typeface="Lato"/>
              <a:ea typeface="Lato"/>
              <a:cs typeface="Lato"/>
              <a:sym typeface="Lato"/>
            </a:endParaRPr>
          </a:p>
        </p:txBody>
      </p:sp>
      <p:sp>
        <p:nvSpPr>
          <p:cNvPr id="12" name="Google Shape;713;p76">
            <a:extLst>
              <a:ext uri="{FF2B5EF4-FFF2-40B4-BE49-F238E27FC236}">
                <a16:creationId xmlns:a16="http://schemas.microsoft.com/office/drawing/2014/main" id="{CD605A11-B873-8CB9-D41F-A23F48E29D87}"/>
              </a:ext>
            </a:extLst>
          </p:cNvPr>
          <p:cNvSpPr>
            <a:spLocks noChangeAspect="1"/>
          </p:cNvSpPr>
          <p:nvPr/>
        </p:nvSpPr>
        <p:spPr>
          <a:xfrm>
            <a:off x="6743455" y="5094206"/>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705;p76">
            <a:extLst>
              <a:ext uri="{FF2B5EF4-FFF2-40B4-BE49-F238E27FC236}">
                <a16:creationId xmlns:a16="http://schemas.microsoft.com/office/drawing/2014/main" id="{E336269F-F9B0-478C-96C4-E8027C671A3A}"/>
              </a:ext>
            </a:extLst>
          </p:cNvPr>
          <p:cNvSpPr/>
          <p:nvPr/>
        </p:nvSpPr>
        <p:spPr>
          <a:xfrm>
            <a:off x="1170455" y="2342706"/>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dirty="0">
                <a:latin typeface="Lato" panose="020F0502020204030203" pitchFamily="34" charset="0"/>
                <a:ea typeface="Lato" panose="020F0502020204030203" pitchFamily="34" charset="0"/>
                <a:cs typeface="Lato" panose="020F0502020204030203" pitchFamily="34" charset="0"/>
              </a:rPr>
              <a:t>Link individual contribution to the success of the team</a:t>
            </a:r>
            <a:r>
              <a:rPr lang="en-US">
                <a:latin typeface="Lato" panose="020F0502020204030203" pitchFamily="34" charset="0"/>
                <a:ea typeface="Lato" panose="020F0502020204030203" pitchFamily="34" charset="0"/>
                <a:cs typeface="Lato" panose="020F0502020204030203" pitchFamily="34" charset="0"/>
              </a:rPr>
              <a:t>.</a:t>
            </a:r>
            <a:r>
              <a:rPr lang="en-US" dirty="0">
                <a:latin typeface="Lato" panose="020F0502020204030203" pitchFamily="34" charset="0"/>
                <a:ea typeface="Lato" panose="020F0502020204030203" pitchFamily="34" charset="0"/>
                <a:cs typeface="Lato" panose="020F0502020204030203" pitchFamily="34" charset="0"/>
              </a:rPr>
              <a:t> </a:t>
            </a:r>
            <a:endParaRPr lang="en-US" sz="2800" kern="0" dirty="0">
              <a:solidFill>
                <a:srgbClr val="000000"/>
              </a:solidFill>
              <a:latin typeface="Lato" panose="020F0502020204030203" pitchFamily="34" charset="0"/>
              <a:ea typeface="Lato" panose="020F0502020204030203" pitchFamily="34" charset="0"/>
              <a:cs typeface="Lato" panose="020F0502020204030203" pitchFamily="34" charset="0"/>
              <a:sym typeface="Lato"/>
            </a:endParaRPr>
          </a:p>
        </p:txBody>
      </p:sp>
      <p:sp>
        <p:nvSpPr>
          <p:cNvPr id="15" name="Google Shape;713;p76">
            <a:extLst>
              <a:ext uri="{FF2B5EF4-FFF2-40B4-BE49-F238E27FC236}">
                <a16:creationId xmlns:a16="http://schemas.microsoft.com/office/drawing/2014/main" id="{C5497B9D-CC98-6656-31C5-C1A4662854B6}"/>
              </a:ext>
            </a:extLst>
          </p:cNvPr>
          <p:cNvSpPr>
            <a:spLocks noChangeAspect="1"/>
          </p:cNvSpPr>
          <p:nvPr/>
        </p:nvSpPr>
        <p:spPr>
          <a:xfrm>
            <a:off x="847427" y="2547320"/>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702;p76">
            <a:extLst>
              <a:ext uri="{FF2B5EF4-FFF2-40B4-BE49-F238E27FC236}">
                <a16:creationId xmlns:a16="http://schemas.microsoft.com/office/drawing/2014/main" id="{0D241C79-FE6D-33B3-1130-84D81E903544}"/>
              </a:ext>
            </a:extLst>
          </p:cNvPr>
          <p:cNvSpPr/>
          <p:nvPr/>
        </p:nvSpPr>
        <p:spPr>
          <a:xfrm>
            <a:off x="1200335" y="3638009"/>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sz="1733" kern="0" dirty="0">
                <a:solidFill>
                  <a:srgbClr val="000000"/>
                </a:solidFill>
                <a:latin typeface="Lato"/>
                <a:ea typeface="Lato"/>
                <a:cs typeface="Lato"/>
                <a:sym typeface="Lato"/>
              </a:rPr>
              <a:t>Lead by an overexaggerated example</a:t>
            </a:r>
            <a:r>
              <a:rPr lang="en" sz="1733" kern="0">
                <a:solidFill>
                  <a:srgbClr val="000000"/>
                </a:solidFill>
                <a:latin typeface="Lato"/>
                <a:ea typeface="Lato"/>
                <a:cs typeface="Lato"/>
                <a:sym typeface="Lato"/>
              </a:rPr>
              <a:t>.</a:t>
            </a:r>
            <a:endParaRPr sz="1733" kern="0" dirty="0">
              <a:solidFill>
                <a:srgbClr val="000000"/>
              </a:solidFill>
              <a:latin typeface="Lato"/>
              <a:ea typeface="Lato"/>
              <a:cs typeface="Lato"/>
              <a:sym typeface="Lato"/>
            </a:endParaRPr>
          </a:p>
        </p:txBody>
      </p:sp>
      <p:sp>
        <p:nvSpPr>
          <p:cNvPr id="17" name="Google Shape;713;p76">
            <a:extLst>
              <a:ext uri="{FF2B5EF4-FFF2-40B4-BE49-F238E27FC236}">
                <a16:creationId xmlns:a16="http://schemas.microsoft.com/office/drawing/2014/main" id="{F038F9E2-314C-A4C6-864D-6A20A1A63026}"/>
              </a:ext>
            </a:extLst>
          </p:cNvPr>
          <p:cNvSpPr>
            <a:spLocks noChangeAspect="1"/>
          </p:cNvSpPr>
          <p:nvPr/>
        </p:nvSpPr>
        <p:spPr>
          <a:xfrm>
            <a:off x="862366" y="3743247"/>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705;p76">
            <a:extLst>
              <a:ext uri="{FF2B5EF4-FFF2-40B4-BE49-F238E27FC236}">
                <a16:creationId xmlns:a16="http://schemas.microsoft.com/office/drawing/2014/main" id="{1B9DBAC0-F05D-C410-0ADF-CA4B45058312}"/>
              </a:ext>
            </a:extLst>
          </p:cNvPr>
          <p:cNvSpPr/>
          <p:nvPr/>
        </p:nvSpPr>
        <p:spPr>
          <a:xfrm>
            <a:off x="1141579" y="4746009"/>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Set short-term wins and recognize and celebrate small victories</a:t>
            </a:r>
            <a:r>
              <a:rPr lang="en-US" sz="1733" kern="0">
                <a:solidFill>
                  <a:srgbClr val="000000"/>
                </a:solidFill>
                <a:latin typeface="Lato"/>
                <a:ea typeface="Lato"/>
                <a:cs typeface="Lato"/>
                <a:sym typeface="Lato"/>
              </a:rPr>
              <a:t>.</a:t>
            </a:r>
            <a:endParaRPr lang="en-US" sz="1733" kern="0" dirty="0">
              <a:solidFill>
                <a:srgbClr val="000000"/>
              </a:solidFill>
              <a:latin typeface="Lato"/>
              <a:ea typeface="Lato"/>
              <a:cs typeface="Lato"/>
              <a:sym typeface="Lato"/>
            </a:endParaRPr>
          </a:p>
        </p:txBody>
      </p:sp>
      <p:sp>
        <p:nvSpPr>
          <p:cNvPr id="19" name="Google Shape;713;p76">
            <a:extLst>
              <a:ext uri="{FF2B5EF4-FFF2-40B4-BE49-F238E27FC236}">
                <a16:creationId xmlns:a16="http://schemas.microsoft.com/office/drawing/2014/main" id="{0832A38A-F876-4262-A14C-06B8DDD4A4B7}"/>
              </a:ext>
            </a:extLst>
          </p:cNvPr>
          <p:cNvSpPr>
            <a:spLocks noChangeAspect="1"/>
          </p:cNvSpPr>
          <p:nvPr/>
        </p:nvSpPr>
        <p:spPr>
          <a:xfrm>
            <a:off x="847427" y="4830505"/>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3" name="Google Shape;488;p57">
            <a:extLst>
              <a:ext uri="{FF2B5EF4-FFF2-40B4-BE49-F238E27FC236}">
                <a16:creationId xmlns:a16="http://schemas.microsoft.com/office/drawing/2014/main" id="{82734537-4F6B-10A8-2CA9-9B14F2C0CFFC}"/>
              </a:ext>
            </a:extLst>
          </p:cNvPr>
          <p:cNvPicPr preferRelativeResize="0"/>
          <p:nvPr/>
        </p:nvPicPr>
        <p:blipFill rotWithShape="1">
          <a:blip r:embed="rId7">
            <a:alphaModFix/>
          </a:blip>
          <a:srcRect b="27161"/>
          <a:stretch/>
        </p:blipFill>
        <p:spPr>
          <a:xfrm>
            <a:off x="5714978" y="6252669"/>
            <a:ext cx="2289384" cy="539453"/>
          </a:xfrm>
          <a:prstGeom prst="rect">
            <a:avLst/>
          </a:prstGeom>
          <a:noFill/>
          <a:ln>
            <a:noFill/>
          </a:ln>
        </p:spPr>
      </p:pic>
    </p:spTree>
  </p:cSld>
  <p:clrMapOvr>
    <a:overrideClrMapping bg1="lt1" tx1="dk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9683B22-2270-5640-DF6F-ADF0BD9ACB3D}"/>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64986" y="1380783"/>
            <a:ext cx="6834333" cy="2480017"/>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Page 8</a:t>
            </a:r>
            <a:r>
              <a:rPr kumimoji="0" lang="en-US" sz="1800" b="1"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 </a:t>
            </a:r>
            <a:r>
              <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of your Activation Guide </a:t>
            </a:r>
          </a:p>
        </p:txBody>
      </p:sp>
      <p:sp>
        <p:nvSpPr>
          <p:cNvPr id="3" name="Google Shape;705;p76">
            <a:extLst>
              <a:ext uri="{FF2B5EF4-FFF2-40B4-BE49-F238E27FC236}">
                <a16:creationId xmlns:a16="http://schemas.microsoft.com/office/drawing/2014/main" id="{C8D08BA9-E2A9-2418-5575-647C71CA9EAE}"/>
              </a:ext>
            </a:extLst>
          </p:cNvPr>
          <p:cNvSpPr/>
          <p:nvPr/>
        </p:nvSpPr>
        <p:spPr>
          <a:xfrm>
            <a:off x="709226" y="1554538"/>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b="1" kern="0" dirty="0">
                <a:solidFill>
                  <a:srgbClr val="000000"/>
                </a:solidFill>
                <a:latin typeface="Lato"/>
                <a:ea typeface="Lato"/>
                <a:cs typeface="Lato"/>
                <a:sym typeface="Lato"/>
              </a:rPr>
              <a:t>“What is something you want fixed that’s not getting enough attention from me?”</a:t>
            </a:r>
          </a:p>
        </p:txBody>
      </p:sp>
      <p:sp>
        <p:nvSpPr>
          <p:cNvPr id="4" name="Google Shape;713;p76">
            <a:extLst>
              <a:ext uri="{FF2B5EF4-FFF2-40B4-BE49-F238E27FC236}">
                <a16:creationId xmlns:a16="http://schemas.microsoft.com/office/drawing/2014/main" id="{02CBC6CE-3194-44A5-DCFF-6096807DA437}"/>
              </a:ext>
            </a:extLst>
          </p:cNvPr>
          <p:cNvSpPr>
            <a:spLocks noChangeAspect="1"/>
          </p:cNvSpPr>
          <p:nvPr/>
        </p:nvSpPr>
        <p:spPr>
          <a:xfrm>
            <a:off x="386198" y="1759152"/>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1389287999"/>
      </p:ext>
    </p:extLst>
  </p:cSld>
  <p:clrMapOvr>
    <a:overrideClrMapping bg1="lt1" tx1="dk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3DFC77-E59A-CD16-F638-CE4B80744E22}"/>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14340" y="964535"/>
            <a:ext cx="5237296" cy="5687219"/>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9</a:t>
            </a:r>
            <a:r>
              <a:rPr kumimoji="0" lang="en-US" sz="1800" b="1"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 </a:t>
            </a:r>
            <a:r>
              <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of your Activation Guide </a:t>
            </a:r>
          </a:p>
        </p:txBody>
      </p:sp>
      <p:sp>
        <p:nvSpPr>
          <p:cNvPr id="3" name="Google Shape;702;p76">
            <a:extLst>
              <a:ext uri="{FF2B5EF4-FFF2-40B4-BE49-F238E27FC236}">
                <a16:creationId xmlns:a16="http://schemas.microsoft.com/office/drawing/2014/main" id="{112CDC19-F445-E2F6-F8B3-EFD1742CF36F}"/>
              </a:ext>
            </a:extLst>
          </p:cNvPr>
          <p:cNvSpPr/>
          <p:nvPr/>
        </p:nvSpPr>
        <p:spPr>
          <a:xfrm>
            <a:off x="622991" y="1542740"/>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b="1" kern="0" dirty="0">
                <a:solidFill>
                  <a:srgbClr val="000000"/>
                </a:solidFill>
                <a:latin typeface="Lato"/>
                <a:ea typeface="Lato"/>
                <a:cs typeface="Lato"/>
                <a:sym typeface="Lato"/>
              </a:rPr>
              <a:t>“Becoming a Grateful Leader” actions</a:t>
            </a:r>
            <a:r>
              <a:rPr lang="en" b="1" kern="0">
                <a:solidFill>
                  <a:srgbClr val="000000"/>
                </a:solidFill>
                <a:latin typeface="Lato"/>
                <a:ea typeface="Lato"/>
                <a:cs typeface="Lato"/>
                <a:sym typeface="Lato"/>
              </a:rPr>
              <a:t>.</a:t>
            </a:r>
            <a:endParaRPr b="1" kern="0" dirty="0">
              <a:solidFill>
                <a:srgbClr val="000000"/>
              </a:solidFill>
              <a:latin typeface="Lato"/>
              <a:ea typeface="Lato"/>
              <a:cs typeface="Lato"/>
              <a:sym typeface="Lato"/>
            </a:endParaRPr>
          </a:p>
        </p:txBody>
      </p:sp>
      <p:sp>
        <p:nvSpPr>
          <p:cNvPr id="4" name="Google Shape;713;p76">
            <a:extLst>
              <a:ext uri="{FF2B5EF4-FFF2-40B4-BE49-F238E27FC236}">
                <a16:creationId xmlns:a16="http://schemas.microsoft.com/office/drawing/2014/main" id="{E6108A2F-2A39-EF5D-E5ED-999A57B28C14}"/>
              </a:ext>
            </a:extLst>
          </p:cNvPr>
          <p:cNvSpPr>
            <a:spLocks noChangeAspect="1"/>
          </p:cNvSpPr>
          <p:nvPr/>
        </p:nvSpPr>
        <p:spPr>
          <a:xfrm>
            <a:off x="285022" y="1647978"/>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9" name="Picture 8">
            <a:extLst>
              <a:ext uri="{FF2B5EF4-FFF2-40B4-BE49-F238E27FC236}">
                <a16:creationId xmlns:a16="http://schemas.microsoft.com/office/drawing/2014/main" id="{31B02002-26D7-D343-8BCE-A3F2BB8A77F7}"/>
              </a:ext>
            </a:extLst>
          </p:cNvPr>
          <p:cNvPicPr>
            <a:picLocks noChangeAspect="1"/>
          </p:cNvPicPr>
          <p:nvPr/>
        </p:nvPicPr>
        <p:blipFill>
          <a:blip r:embed="rId9"/>
          <a:stretch>
            <a:fillRect/>
          </a:stretch>
        </p:blipFill>
        <p:spPr>
          <a:xfrm>
            <a:off x="5253354" y="1542740"/>
            <a:ext cx="5576529" cy="213569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13344040"/>
      </p:ext>
    </p:extLst>
  </p:cSld>
  <p:clrMapOvr>
    <a:overrideClrMapping bg1="lt1" tx1="dk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60C315-48DB-2C03-39A3-3C62525884C8}"/>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73868" y="1391255"/>
            <a:ext cx="6919020" cy="5053087"/>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8</a:t>
            </a:r>
            <a:r>
              <a:rPr kumimoji="0" lang="en-US" sz="1800" b="1"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 </a:t>
            </a:r>
            <a:r>
              <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rPr>
              <a:t>of your Activation Guide </a:t>
            </a:r>
          </a:p>
        </p:txBody>
      </p:sp>
      <p:sp>
        <p:nvSpPr>
          <p:cNvPr id="3" name="Google Shape;705;p76">
            <a:extLst>
              <a:ext uri="{FF2B5EF4-FFF2-40B4-BE49-F238E27FC236}">
                <a16:creationId xmlns:a16="http://schemas.microsoft.com/office/drawing/2014/main" id="{3AFCE5CB-1E8A-C763-C2DD-27357781DF8B}"/>
              </a:ext>
            </a:extLst>
          </p:cNvPr>
          <p:cNvSpPr/>
          <p:nvPr/>
        </p:nvSpPr>
        <p:spPr>
          <a:xfrm>
            <a:off x="593264" y="1542740"/>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endParaRPr lang="en-US" sz="1733" kern="0" dirty="0">
              <a:solidFill>
                <a:srgbClr val="000000"/>
              </a:solidFill>
              <a:latin typeface="Lato"/>
              <a:ea typeface="Lato"/>
              <a:cs typeface="Lato"/>
              <a:sym typeface="Lato"/>
            </a:endParaRPr>
          </a:p>
          <a:p>
            <a:pPr marL="365751" defTabSz="1219170">
              <a:buClr>
                <a:srgbClr val="000000"/>
              </a:buClr>
            </a:pPr>
            <a:r>
              <a:rPr lang="en-US" b="1" kern="0" dirty="0">
                <a:solidFill>
                  <a:srgbClr val="000000"/>
                </a:solidFill>
                <a:latin typeface="Lato"/>
                <a:ea typeface="Lato"/>
                <a:cs typeface="Lato"/>
                <a:sym typeface="Lato"/>
              </a:rPr>
              <a:t>Pulse check psychological safety on your team</a:t>
            </a:r>
            <a:r>
              <a:rPr lang="en-US" b="1" kern="0">
                <a:solidFill>
                  <a:srgbClr val="000000"/>
                </a:solidFill>
                <a:latin typeface="Lato"/>
                <a:ea typeface="Lato"/>
                <a:cs typeface="Lato"/>
                <a:sym typeface="Lato"/>
              </a:rPr>
              <a:t>.</a:t>
            </a:r>
            <a:r>
              <a:rPr lang="en-US" b="1" kern="0" dirty="0">
                <a:solidFill>
                  <a:srgbClr val="000000"/>
                </a:solidFill>
                <a:latin typeface="Lato"/>
                <a:ea typeface="Lato"/>
                <a:cs typeface="Lato"/>
                <a:sym typeface="Lato"/>
              </a:rPr>
              <a:t> </a:t>
            </a:r>
          </a:p>
          <a:p>
            <a:pPr marL="365751" defTabSz="1219170">
              <a:buClr>
                <a:srgbClr val="000000"/>
              </a:buClr>
            </a:pPr>
            <a:endParaRPr lang="en-US" sz="1733" kern="0" dirty="0">
              <a:solidFill>
                <a:srgbClr val="000000"/>
              </a:solidFill>
              <a:latin typeface="Lato"/>
              <a:ea typeface="Lato"/>
              <a:cs typeface="Lato"/>
              <a:sym typeface="Lato"/>
            </a:endParaRPr>
          </a:p>
        </p:txBody>
      </p:sp>
      <p:sp>
        <p:nvSpPr>
          <p:cNvPr id="4" name="Google Shape;713;p76">
            <a:extLst>
              <a:ext uri="{FF2B5EF4-FFF2-40B4-BE49-F238E27FC236}">
                <a16:creationId xmlns:a16="http://schemas.microsoft.com/office/drawing/2014/main" id="{891C161B-141D-EEC7-A515-AD398831CA78}"/>
              </a:ext>
            </a:extLst>
          </p:cNvPr>
          <p:cNvSpPr>
            <a:spLocks noChangeAspect="1"/>
          </p:cNvSpPr>
          <p:nvPr/>
        </p:nvSpPr>
        <p:spPr>
          <a:xfrm>
            <a:off x="299112" y="1627236"/>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1700937926"/>
      </p:ext>
    </p:extLst>
  </p:cSld>
  <p:clrMapOvr>
    <a:overrideClrMapping bg1="lt1" tx1="dk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374"/>
        <p:cNvGrpSpPr/>
        <p:nvPr/>
      </p:nvGrpSpPr>
      <p:grpSpPr>
        <a:xfrm>
          <a:off x="0" y="0"/>
          <a:ext cx="0" cy="0"/>
          <a:chOff x="0" y="0"/>
          <a:chExt cx="0" cy="0"/>
        </a:xfrm>
      </p:grpSpPr>
      <p:pic>
        <p:nvPicPr>
          <p:cNvPr id="3" name="Picture 2">
            <a:extLst>
              <a:ext uri="{FF2B5EF4-FFF2-40B4-BE49-F238E27FC236}">
                <a16:creationId xmlns:a16="http://schemas.microsoft.com/office/drawing/2014/main" id="{784C0B9A-7FD6-6E1D-5F5C-9E9E1E220980}"/>
              </a:ext>
            </a:extLst>
          </p:cNvPr>
          <p:cNvPicPr>
            <a:picLocks noChangeAspect="1"/>
          </p:cNvPicPr>
          <p:nvPr/>
        </p:nvPicPr>
        <p:blipFill>
          <a:blip r:embed="rId5">
            <a:extLst>
              <a:ext uri="{28A0092B-C50C-407E-A947-70E740481C1C}">
                <a14:useLocalDpi xmlns:a14="http://schemas.microsoft.com/office/drawing/2010/main" val="0"/>
              </a:ext>
            </a:extLst>
          </a:blip>
          <a:srcRect l="20126" r="20126"/>
          <a:stretch/>
        </p:blipFill>
        <p:spPr>
          <a:xfrm>
            <a:off x="0" y="0"/>
            <a:ext cx="7583461" cy="6858000"/>
          </a:xfrm>
          <a:prstGeom prst="rect">
            <a:avLst/>
          </a:prstGeom>
        </p:spPr>
      </p:pic>
      <p:grpSp>
        <p:nvGrpSpPr>
          <p:cNvPr id="2" name="Group 1">
            <a:extLst>
              <a:ext uri="{FF2B5EF4-FFF2-40B4-BE49-F238E27FC236}">
                <a16:creationId xmlns:a16="http://schemas.microsoft.com/office/drawing/2014/main" id="{70C78841-3263-2442-7C89-06E1F1DCF144}"/>
              </a:ext>
            </a:extLst>
          </p:cNvPr>
          <p:cNvGrpSpPr/>
          <p:nvPr/>
        </p:nvGrpSpPr>
        <p:grpSpPr>
          <a:xfrm>
            <a:off x="188162" y="1932257"/>
            <a:ext cx="7295549" cy="3941872"/>
            <a:chOff x="219674" y="1716126"/>
            <a:chExt cx="7295549" cy="3941872"/>
          </a:xfrm>
        </p:grpSpPr>
        <p:sp>
          <p:nvSpPr>
            <p:cNvPr id="4" name="Google Shape;377;p29">
              <a:extLst>
                <a:ext uri="{FF2B5EF4-FFF2-40B4-BE49-F238E27FC236}">
                  <a16:creationId xmlns:a16="http://schemas.microsoft.com/office/drawing/2014/main" id="{A4C68479-903B-EB9E-20D2-91A733816139}"/>
                </a:ext>
              </a:extLst>
            </p:cNvPr>
            <p:cNvSpPr/>
            <p:nvPr/>
          </p:nvSpPr>
          <p:spPr>
            <a:xfrm>
              <a:off x="219674" y="1716126"/>
              <a:ext cx="7207136" cy="3941872"/>
            </a:xfrm>
            <a:prstGeom prst="rect">
              <a:avLst/>
            </a:prstGeom>
            <a:solidFill>
              <a:schemeClr val="lt1">
                <a:alpha val="90000"/>
              </a:schemeClr>
            </a:solidFill>
            <a:ln>
              <a:noFill/>
            </a:ln>
            <a:effectLst>
              <a:outerShdw blurRad="63500" sx="102000" sy="102000" algn="ctr" rotWithShape="0">
                <a:prstClr val="black">
                  <a:alpha val="40000"/>
                </a:prstClr>
              </a:outerShdw>
            </a:effectLst>
          </p:spPr>
          <p:txBody>
            <a:bodyPr spcFirstLastPara="1" wrap="square" lIns="121900" tIns="60933" rIns="121900" bIns="60933"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 name="Google Shape;376;p29">
              <a:extLst>
                <a:ext uri="{FF2B5EF4-FFF2-40B4-BE49-F238E27FC236}">
                  <a16:creationId xmlns:a16="http://schemas.microsoft.com/office/drawing/2014/main" id="{0F141AD4-FA15-FFFD-F089-8D91B691734B}"/>
                </a:ext>
              </a:extLst>
            </p:cNvPr>
            <p:cNvSpPr txBox="1"/>
            <p:nvPr/>
          </p:nvSpPr>
          <p:spPr>
            <a:xfrm>
              <a:off x="252151" y="1963541"/>
              <a:ext cx="7263072" cy="3447043"/>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Lato Black"/>
                </a:rPr>
                <a:t>In what areas do I need to grow or improve to become a more effective leader?</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lang="en-US" sz="2800" kern="0" dirty="0">
                <a:solidFill>
                  <a:srgbClr val="F7891D"/>
                </a:solidFill>
                <a:latin typeface="Lato Black"/>
                <a:ea typeface="Lato Black"/>
                <a:cs typeface="Lato Black"/>
                <a:sym typeface="Lato Black"/>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2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Fill in your answer in </a:t>
              </a:r>
              <a:r>
                <a:rPr lang="en-US" sz="2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Box 2 on page 5 </a:t>
              </a:r>
              <a:r>
                <a:rPr lang="en-US" sz="2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a:t>
              </a:r>
              <a:endParaRPr kumimoji="0" lang="en-US" sz="2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grpSp>
      <p:pic>
        <p:nvPicPr>
          <p:cNvPr id="12" name="Picture 11">
            <a:extLst>
              <a:ext uri="{FF2B5EF4-FFF2-40B4-BE49-F238E27FC236}">
                <a16:creationId xmlns:a16="http://schemas.microsoft.com/office/drawing/2014/main" id="{EF1CF84E-B071-5A47-6049-2D146931CF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24530" y="635501"/>
            <a:ext cx="2856830" cy="649280"/>
          </a:xfrm>
          <a:prstGeom prst="rect">
            <a:avLst/>
          </a:prstGeom>
        </p:spPr>
      </p:pic>
      <p:pic>
        <p:nvPicPr>
          <p:cNvPr id="8" name="Picture 7">
            <a:extLst>
              <a:ext uri="{FF2B5EF4-FFF2-40B4-BE49-F238E27FC236}">
                <a16:creationId xmlns:a16="http://schemas.microsoft.com/office/drawing/2014/main" id="{1239A4C6-F313-4D72-54AC-36CC028E45E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542587" y="517824"/>
            <a:ext cx="2420409" cy="932094"/>
          </a:xfrm>
          <a:prstGeom prst="rect">
            <a:avLst/>
          </a:prstGeom>
        </p:spPr>
      </p:pic>
      <p:pic>
        <p:nvPicPr>
          <p:cNvPr id="9" name="object 2">
            <a:extLst>
              <a:ext uri="{FF2B5EF4-FFF2-40B4-BE49-F238E27FC236}">
                <a16:creationId xmlns:a16="http://schemas.microsoft.com/office/drawing/2014/main" id="{757EA484-1A08-8846-5A44-359D3A7813AF}"/>
              </a:ext>
            </a:extLst>
          </p:cNvPr>
          <p:cNvPicPr/>
          <p:nvPr/>
        </p:nvPicPr>
        <p:blipFill>
          <a:blip r:embed="rId8" cstate="print"/>
          <a:stretch>
            <a:fillRect/>
          </a:stretch>
        </p:blipFill>
        <p:spPr>
          <a:xfrm>
            <a:off x="2" y="2"/>
            <a:ext cx="6624735" cy="197719"/>
          </a:xfrm>
          <a:prstGeom prst="rect">
            <a:avLst/>
          </a:prstGeom>
        </p:spPr>
      </p:pic>
      <p:pic>
        <p:nvPicPr>
          <p:cNvPr id="10" name="Picture 9">
            <a:extLst>
              <a:ext uri="{FF2B5EF4-FFF2-40B4-BE49-F238E27FC236}">
                <a16:creationId xmlns:a16="http://schemas.microsoft.com/office/drawing/2014/main" id="{07655E8B-CC27-96DE-7124-0B87D8FF3D6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724325" y="1339677"/>
            <a:ext cx="4340803" cy="41786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39865399"/>
      </p:ext>
    </p:extLst>
  </p:cSld>
  <p:clrMapOvr>
    <a:overrideClrMapping bg1="lt1" tx1="dk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75EB6C-B39A-39AD-8F91-10CED83248F1}"/>
              </a:ext>
            </a:extLst>
          </p:cNvPr>
          <p:cNvPicPr>
            <a:picLocks noChangeAspect="1"/>
          </p:cNvPicPr>
          <p:nvPr/>
        </p:nvPicPr>
        <p:blipFill>
          <a:blip r:embed="rId3">
            <a:extLst>
              <a:ext uri="{28A0092B-C50C-407E-A947-70E740481C1C}">
                <a14:useLocalDpi xmlns:a14="http://schemas.microsoft.com/office/drawing/2010/main" val="0"/>
              </a:ext>
            </a:extLst>
          </a:blip>
          <a:srcRect r="5419"/>
          <a:stretch/>
        </p:blipFill>
        <p:spPr>
          <a:xfrm>
            <a:off x="0" y="0"/>
            <a:ext cx="12192000" cy="6965048"/>
          </a:xfrm>
          <a:prstGeom prst="rect">
            <a:avLst/>
          </a:prstGeom>
        </p:spPr>
      </p:pic>
      <p:pic>
        <p:nvPicPr>
          <p:cNvPr id="7" name="Picture 6" descr="Logo&#10;&#10;Description automatically generated">
            <a:extLst>
              <a:ext uri="{FF2B5EF4-FFF2-40B4-BE49-F238E27FC236}">
                <a16:creationId xmlns:a16="http://schemas.microsoft.com/office/drawing/2014/main" id="{310B9714-B892-7ADD-2A55-750FE64476C0}"/>
              </a:ext>
            </a:extLst>
          </p:cNvPr>
          <p:cNvPicPr>
            <a:picLocks noChangeAspect="1"/>
          </p:cNvPicPr>
          <p:nvPr/>
        </p:nvPicPr>
        <p:blipFill>
          <a:blip r:embed="rId4"/>
          <a:stretch>
            <a:fillRect/>
          </a:stretch>
        </p:blipFill>
        <p:spPr>
          <a:xfrm>
            <a:off x="4236888" y="6030600"/>
            <a:ext cx="3600459" cy="827400"/>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5" cstate="print"/>
          <a:stretch>
            <a:fillRect/>
          </a:stretch>
        </p:blipFill>
        <p:spPr>
          <a:xfrm>
            <a:off x="0" y="0"/>
            <a:ext cx="6624735" cy="197719"/>
          </a:xfrm>
          <a:prstGeom prst="rect">
            <a:avLst/>
          </a:prstGeom>
        </p:spPr>
      </p:pic>
      <p:grpSp>
        <p:nvGrpSpPr>
          <p:cNvPr id="11" name="Group 10">
            <a:extLst>
              <a:ext uri="{FF2B5EF4-FFF2-40B4-BE49-F238E27FC236}">
                <a16:creationId xmlns:a16="http://schemas.microsoft.com/office/drawing/2014/main" id="{179ECAF8-9F56-142C-E730-0E40944EA9BF}"/>
              </a:ext>
            </a:extLst>
          </p:cNvPr>
          <p:cNvGrpSpPr/>
          <p:nvPr/>
        </p:nvGrpSpPr>
        <p:grpSpPr>
          <a:xfrm>
            <a:off x="3175" y="1287933"/>
            <a:ext cx="12188825" cy="5504531"/>
            <a:chOff x="0" y="791546"/>
            <a:chExt cx="12188825" cy="4540613"/>
          </a:xfrm>
        </p:grpSpPr>
        <p:sp>
          <p:nvSpPr>
            <p:cNvPr id="6" name="Rectangle 5">
              <a:extLst>
                <a:ext uri="{FF2B5EF4-FFF2-40B4-BE49-F238E27FC236}">
                  <a16:creationId xmlns:a16="http://schemas.microsoft.com/office/drawing/2014/main" id="{ED941112-8479-C7F1-7CD8-7BE4F83F6340}"/>
                </a:ext>
              </a:extLst>
            </p:cNvPr>
            <p:cNvSpPr/>
            <p:nvPr/>
          </p:nvSpPr>
          <p:spPr>
            <a:xfrm>
              <a:off x="0" y="791546"/>
              <a:ext cx="12188825" cy="4041711"/>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Google Shape;385;p30">
              <a:extLst>
                <a:ext uri="{FF2B5EF4-FFF2-40B4-BE49-F238E27FC236}">
                  <a16:creationId xmlns:a16="http://schemas.microsoft.com/office/drawing/2014/main" id="{7BF75450-26FA-F17F-D7D6-5167662A5DC2}"/>
                </a:ext>
              </a:extLst>
            </p:cNvPr>
            <p:cNvSpPr txBox="1"/>
            <p:nvPr/>
          </p:nvSpPr>
          <p:spPr>
            <a:xfrm>
              <a:off x="248727" y="2006367"/>
              <a:ext cx="11570430" cy="3325792"/>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buClr>
                  <a:srgbClr val="000000"/>
                </a:buClr>
                <a:buSzTx/>
                <a:buFontTx/>
                <a:buNone/>
                <a:tabLst/>
                <a:defRPr/>
              </a:pPr>
              <a:r>
                <a:rPr kumimoji="0" lang="en-US" sz="4200" b="0" i="0" u="none" strike="noStrike" kern="0" cap="none" spc="0" normalizeH="0" baseline="0" noProof="0">
                  <a:ln>
                    <a:noFill/>
                  </a:ln>
                  <a:solidFill>
                    <a:srgbClr val="000000"/>
                  </a:solidFill>
                  <a:effectLst/>
                  <a:uLnTx/>
                  <a:uFillTx/>
                  <a:latin typeface="Lato Black" panose="020F0502020204030203" pitchFamily="34" charset="0"/>
                  <a:ea typeface="Lato Black" panose="020F0502020204030203" pitchFamily="34" charset="0"/>
                  <a:cs typeface="Lato Black" panose="020F0502020204030203" pitchFamily="34" charset="0"/>
                  <a:sym typeface="Lato Black"/>
                </a:rPr>
                <a:t>IN WHAT AREAS DO I NEED TO GROW OR IMPROVE TO BECOME A MORE </a:t>
              </a:r>
            </a:p>
            <a:p>
              <a:pPr marL="0" marR="0" lvl="0" indent="0" algn="ctr" defTabSz="1219170" rtl="0" eaLnBrk="1" fontAlgn="auto" latinLnBrk="0" hangingPunct="1">
                <a:lnSpc>
                  <a:spcPct val="100000"/>
                </a:lnSpc>
                <a:spcBef>
                  <a:spcPts val="0"/>
                </a:spcBef>
                <a:buClr>
                  <a:srgbClr val="000000"/>
                </a:buClr>
                <a:buSzTx/>
                <a:buFontTx/>
                <a:buNone/>
                <a:tabLst/>
                <a:defRPr/>
              </a:pPr>
              <a:r>
                <a:rPr kumimoji="0" lang="en-US" sz="4200" b="0" i="0" u="none" strike="noStrike" kern="0" cap="none" spc="0" normalizeH="0" baseline="0" noProof="0">
                  <a:ln>
                    <a:noFill/>
                  </a:ln>
                  <a:solidFill>
                    <a:srgbClr val="000000"/>
                  </a:solidFill>
                  <a:effectLst/>
                  <a:uLnTx/>
                  <a:uFillTx/>
                  <a:latin typeface="Lato Black" panose="020F0502020204030203" pitchFamily="34" charset="0"/>
                  <a:ea typeface="Lato Black" panose="020F0502020204030203" pitchFamily="34" charset="0"/>
                  <a:cs typeface="Lato Black" panose="020F0502020204030203" pitchFamily="34" charset="0"/>
                  <a:sym typeface="Lato Black"/>
                </a:rPr>
                <a:t>EFFECTIVE LEADER?</a:t>
              </a:r>
            </a:p>
            <a:p>
              <a:pPr algn="ctr" defTabSz="1219170">
                <a:spcAft>
                  <a:spcPts val="1200"/>
                </a:spcAft>
                <a:buClr>
                  <a:srgbClr val="000000"/>
                </a:buClr>
                <a:defRPr/>
              </a:pPr>
              <a:r>
                <a:rPr lang="en-US" sz="2800" kern="0">
                  <a:solidFill>
                    <a:srgbClr val="F7891D"/>
                  </a:solidFill>
                  <a:latin typeface="Lato Black"/>
                  <a:ea typeface="Lato Black"/>
                  <a:cs typeface="Lato Black"/>
                  <a:sym typeface="Lato Black"/>
                </a:rPr>
                <a:t>Unmute and share what you wrote!</a:t>
              </a:r>
              <a:r>
                <a:rPr kumimoji="0" lang="en-US" sz="6600" b="0" i="0" u="none" strike="noStrike" kern="0" cap="none" spc="0" normalizeH="0" baseline="0" noProof="0">
                  <a:ln>
                    <a:noFill/>
                  </a:ln>
                  <a:solidFill>
                    <a:srgbClr val="000000"/>
                  </a:solidFill>
                  <a:effectLst/>
                  <a:uLnTx/>
                  <a:uFillTx/>
                  <a:latin typeface="Lato Black"/>
                  <a:ea typeface="Lato Black"/>
                  <a:cs typeface="Lato Black"/>
                  <a:sym typeface="Lato Black"/>
                </a:rPr>
                <a:t> </a:t>
              </a:r>
            </a:p>
            <a:p>
              <a:pPr marL="0" marR="0" lvl="0" indent="0" defTabSz="1219170" rtl="0" eaLnBrk="1" fontAlgn="auto" latinLnBrk="0" hangingPunct="1">
                <a:lnSpc>
                  <a:spcPct val="100000"/>
                </a:lnSpc>
                <a:spcBef>
                  <a:spcPts val="0"/>
                </a:spcBef>
                <a:spcAft>
                  <a:spcPts val="1200"/>
                </a:spcAft>
                <a:buClr>
                  <a:srgbClr val="000000"/>
                </a:buClr>
                <a:buSzTx/>
                <a:buFontTx/>
                <a:buNone/>
                <a:tabLst/>
                <a:defRPr/>
              </a:pPr>
              <a:endParaRPr kumimoji="0" lang="en-US" sz="4200" b="0" i="0" u="none" strike="noStrike" kern="0" cap="none" spc="0" normalizeH="0" baseline="0" noProof="0">
                <a:ln>
                  <a:noFill/>
                </a:ln>
                <a:solidFill>
                  <a:srgbClr val="000000"/>
                </a:solidFill>
                <a:effectLst/>
                <a:uLnTx/>
                <a:uFillTx/>
                <a:latin typeface="Lato Black" panose="020F0502020204030203" pitchFamily="34" charset="0"/>
                <a:ea typeface="Lato Black" panose="020F0502020204030203" pitchFamily="34" charset="0"/>
                <a:cs typeface="Lato Black" panose="020F0502020204030203" pitchFamily="34" charset="0"/>
                <a:sym typeface="Lato Black"/>
              </a:endParaRPr>
            </a:p>
          </p:txBody>
        </p:sp>
        <p:pic>
          <p:nvPicPr>
            <p:cNvPr id="4" name="Picture 3">
              <a:extLst>
                <a:ext uri="{FF2B5EF4-FFF2-40B4-BE49-F238E27FC236}">
                  <a16:creationId xmlns:a16="http://schemas.microsoft.com/office/drawing/2014/main" id="{FD459D20-34BA-3842-55C0-8980ED71D5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05006" y="1074273"/>
              <a:ext cx="2420409" cy="932094"/>
            </a:xfrm>
            <a:prstGeom prst="rect">
              <a:avLst/>
            </a:prstGeom>
          </p:spPr>
        </p:pic>
        <p:pic>
          <p:nvPicPr>
            <p:cNvPr id="10" name="Picture 9" descr="Logo&#10;&#10;Description automatically generated">
              <a:extLst>
                <a:ext uri="{FF2B5EF4-FFF2-40B4-BE49-F238E27FC236}">
                  <a16:creationId xmlns:a16="http://schemas.microsoft.com/office/drawing/2014/main" id="{6FFB9218-37F4-193D-33E0-3DBAF5E203E8}"/>
                </a:ext>
              </a:extLst>
            </p:cNvPr>
            <p:cNvPicPr>
              <a:picLocks noChangeAspect="1"/>
            </p:cNvPicPr>
            <p:nvPr/>
          </p:nvPicPr>
          <p:blipFill>
            <a:blip r:embed="rId7"/>
            <a:stretch>
              <a:fillRect/>
            </a:stretch>
          </p:blipFill>
          <p:spPr>
            <a:xfrm>
              <a:off x="3059892" y="1191020"/>
              <a:ext cx="3241939" cy="538677"/>
            </a:xfrm>
            <a:prstGeom prst="rect">
              <a:avLst/>
            </a:prstGeom>
          </p:spPr>
        </p:pic>
      </p:grpSp>
    </p:spTree>
    <p:extLst>
      <p:ext uri="{BB962C8B-B14F-4D97-AF65-F5344CB8AC3E}">
        <p14:creationId xmlns:p14="http://schemas.microsoft.com/office/powerpoint/2010/main" val="995605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75EB6C-B39A-39AD-8F91-10CED83248F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
            <a:ext cx="12188825" cy="6962867"/>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4" cstate="print"/>
          <a:stretch>
            <a:fillRect/>
          </a:stretch>
        </p:blipFill>
        <p:spPr>
          <a:xfrm>
            <a:off x="0" y="0"/>
            <a:ext cx="6624735" cy="197719"/>
          </a:xfrm>
          <a:prstGeom prst="rect">
            <a:avLst/>
          </a:prstGeom>
        </p:spPr>
      </p:pic>
      <p:grpSp>
        <p:nvGrpSpPr>
          <p:cNvPr id="11" name="Group 10">
            <a:extLst>
              <a:ext uri="{FF2B5EF4-FFF2-40B4-BE49-F238E27FC236}">
                <a16:creationId xmlns:a16="http://schemas.microsoft.com/office/drawing/2014/main" id="{179ECAF8-9F56-142C-E730-0E40944EA9BF}"/>
              </a:ext>
            </a:extLst>
          </p:cNvPr>
          <p:cNvGrpSpPr/>
          <p:nvPr/>
        </p:nvGrpSpPr>
        <p:grpSpPr>
          <a:xfrm>
            <a:off x="3175" y="1287933"/>
            <a:ext cx="12188825" cy="4899718"/>
            <a:chOff x="0" y="791546"/>
            <a:chExt cx="12188825" cy="4041711"/>
          </a:xfrm>
        </p:grpSpPr>
        <p:sp>
          <p:nvSpPr>
            <p:cNvPr id="6" name="Rectangle 5">
              <a:extLst>
                <a:ext uri="{FF2B5EF4-FFF2-40B4-BE49-F238E27FC236}">
                  <a16:creationId xmlns:a16="http://schemas.microsoft.com/office/drawing/2014/main" id="{ED941112-8479-C7F1-7CD8-7BE4F83F6340}"/>
                </a:ext>
              </a:extLst>
            </p:cNvPr>
            <p:cNvSpPr/>
            <p:nvPr/>
          </p:nvSpPr>
          <p:spPr>
            <a:xfrm>
              <a:off x="0" y="791546"/>
              <a:ext cx="12188825" cy="4041711"/>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Google Shape;385;p30">
              <a:extLst>
                <a:ext uri="{FF2B5EF4-FFF2-40B4-BE49-F238E27FC236}">
                  <a16:creationId xmlns:a16="http://schemas.microsoft.com/office/drawing/2014/main" id="{7BF75450-26FA-F17F-D7D6-5167662A5DC2}"/>
                </a:ext>
              </a:extLst>
            </p:cNvPr>
            <p:cNvSpPr txBox="1"/>
            <p:nvPr/>
          </p:nvSpPr>
          <p:spPr>
            <a:xfrm>
              <a:off x="248727" y="2006367"/>
              <a:ext cx="11570430" cy="2157941"/>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Lato "/>
                  <a:ea typeface="Lato Black" panose="020F0502020204030203" pitchFamily="34" charset="0"/>
                  <a:cs typeface="Lato Black" panose="020F0502020204030203" pitchFamily="34" charset="0"/>
                  <a:sym typeface="Lato Black"/>
                </a:rPr>
                <a:t>In what areas do I need to grow or improve to become a more effective leader?</a:t>
              </a:r>
            </a:p>
            <a:p>
              <a:pPr algn="ctr" defTabSz="1219170">
                <a:buClr>
                  <a:srgbClr val="000000"/>
                </a:buClr>
              </a:pPr>
              <a:r>
                <a:rPr lang="en-US" sz="4400" b="1" kern="0">
                  <a:solidFill>
                    <a:srgbClr val="F7891D"/>
                  </a:solidFill>
                  <a:latin typeface="Lato"/>
                  <a:ea typeface="Lato"/>
                  <a:cs typeface="Lato"/>
                  <a:sym typeface="Lato"/>
                </a:rPr>
                <a:t>THE ACTIONS THAT ALIGN WITH THE LEADER I WANT TO BE</a:t>
              </a:r>
            </a:p>
          </p:txBody>
        </p:sp>
        <p:pic>
          <p:nvPicPr>
            <p:cNvPr id="4" name="Picture 3">
              <a:extLst>
                <a:ext uri="{FF2B5EF4-FFF2-40B4-BE49-F238E27FC236}">
                  <a16:creationId xmlns:a16="http://schemas.microsoft.com/office/drawing/2014/main" id="{FD459D20-34BA-3842-55C0-8980ED71D5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05006" y="1074273"/>
              <a:ext cx="2420409" cy="932094"/>
            </a:xfrm>
            <a:prstGeom prst="rect">
              <a:avLst/>
            </a:prstGeom>
          </p:spPr>
        </p:pic>
        <p:pic>
          <p:nvPicPr>
            <p:cNvPr id="10" name="Picture 9" descr="Logo&#10;&#10;Description automatically generated">
              <a:extLst>
                <a:ext uri="{FF2B5EF4-FFF2-40B4-BE49-F238E27FC236}">
                  <a16:creationId xmlns:a16="http://schemas.microsoft.com/office/drawing/2014/main" id="{6FFB9218-37F4-193D-33E0-3DBAF5E203E8}"/>
                </a:ext>
              </a:extLst>
            </p:cNvPr>
            <p:cNvPicPr>
              <a:picLocks noChangeAspect="1"/>
            </p:cNvPicPr>
            <p:nvPr/>
          </p:nvPicPr>
          <p:blipFill>
            <a:blip r:embed="rId6"/>
            <a:stretch>
              <a:fillRect/>
            </a:stretch>
          </p:blipFill>
          <p:spPr>
            <a:xfrm>
              <a:off x="3059892" y="1191020"/>
              <a:ext cx="3241939" cy="538677"/>
            </a:xfrm>
            <a:prstGeom prst="rect">
              <a:avLst/>
            </a:prstGeom>
          </p:spPr>
        </p:pic>
      </p:grpSp>
    </p:spTree>
    <p:extLst>
      <p:ext uri="{BB962C8B-B14F-4D97-AF65-F5344CB8AC3E}">
        <p14:creationId xmlns:p14="http://schemas.microsoft.com/office/powerpoint/2010/main" val="1674713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99"/>
        <p:cNvGrpSpPr/>
        <p:nvPr/>
      </p:nvGrpSpPr>
      <p:grpSpPr>
        <a:xfrm>
          <a:off x="0" y="0"/>
          <a:ext cx="0" cy="0"/>
          <a:chOff x="0" y="0"/>
          <a:chExt cx="0" cy="0"/>
        </a:xfrm>
      </p:grpSpPr>
      <p:pic>
        <p:nvPicPr>
          <p:cNvPr id="2" name="Picture 1">
            <a:extLst>
              <a:ext uri="{FF2B5EF4-FFF2-40B4-BE49-F238E27FC236}">
                <a16:creationId xmlns:a16="http://schemas.microsoft.com/office/drawing/2014/main" id="{B1DB8BA5-4B59-5ED3-1EB2-BA4016409001}"/>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sp>
        <p:nvSpPr>
          <p:cNvPr id="706" name="Google Shape;706;p76"/>
          <p:cNvSpPr txBox="1"/>
          <p:nvPr/>
        </p:nvSpPr>
        <p:spPr>
          <a:xfrm>
            <a:off x="1893127" y="314184"/>
            <a:ext cx="9815464" cy="1200288"/>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US" sz="3600" b="1" kern="0" dirty="0">
                <a:latin typeface="Lato"/>
                <a:ea typeface="Lato"/>
                <a:cs typeface="Lato"/>
                <a:sym typeface="Lato"/>
              </a:rPr>
              <a:t>THE ACTIONS THAT ALIGN WITH THE LEADER I WANT TO BE</a:t>
            </a:r>
          </a:p>
        </p:txBody>
      </p:sp>
      <p:grpSp>
        <p:nvGrpSpPr>
          <p:cNvPr id="707" name="Google Shape;707;p76"/>
          <p:cNvGrpSpPr/>
          <p:nvPr/>
        </p:nvGrpSpPr>
        <p:grpSpPr>
          <a:xfrm>
            <a:off x="1" y="438069"/>
            <a:ext cx="1803612" cy="1013207"/>
            <a:chOff x="-65700" y="1186200"/>
            <a:chExt cx="1148700" cy="645300"/>
          </a:xfrm>
          <a:solidFill>
            <a:srgbClr val="F78B1D"/>
          </a:solidFill>
        </p:grpSpPr>
        <p:sp>
          <p:nvSpPr>
            <p:cNvPr id="708" name="Google Shape;708;p76"/>
            <p:cNvSpPr/>
            <p:nvPr/>
          </p:nvSpPr>
          <p:spPr>
            <a:xfrm>
              <a:off x="-65700" y="1186200"/>
              <a:ext cx="1148700" cy="645300"/>
            </a:xfrm>
            <a:prstGeom prst="rect">
              <a:avLst/>
            </a:prstGeom>
            <a:grpFill/>
            <a:ln>
              <a:noFill/>
            </a:ln>
          </p:spPr>
          <p:txBody>
            <a:bodyPr spcFirstLastPara="1" wrap="square" lIns="121900" tIns="60933" rIns="121900" bIns="60933" anchor="t" anchorCtr="0">
              <a:noAutofit/>
            </a:bodyPr>
            <a:lstStyle/>
            <a:p>
              <a:pPr algn="ctr" defTabSz="1219170">
                <a:buClr>
                  <a:srgbClr val="000000"/>
                </a:buClr>
                <a:buSzPts val="5600"/>
              </a:pPr>
              <a:endParaRPr sz="8400" kern="0">
                <a:solidFill>
                  <a:srgbClr val="F7891D"/>
                </a:solidFill>
                <a:latin typeface="Gill Sans"/>
                <a:ea typeface="Gill Sans"/>
                <a:cs typeface="Gill Sans"/>
                <a:sym typeface="Gill Sans"/>
              </a:endParaRPr>
            </a:p>
          </p:txBody>
        </p:sp>
        <p:sp>
          <p:nvSpPr>
            <p:cNvPr id="709" name="Google Shape;709;p76"/>
            <p:cNvSpPr txBox="1"/>
            <p:nvPr/>
          </p:nvSpPr>
          <p:spPr>
            <a:xfrm>
              <a:off x="204721" y="1234343"/>
              <a:ext cx="877200" cy="548820"/>
            </a:xfrm>
            <a:prstGeom prst="rect">
              <a:avLst/>
            </a:prstGeom>
            <a:grpFill/>
            <a:ln>
              <a:noFill/>
            </a:ln>
          </p:spPr>
          <p:txBody>
            <a:bodyPr spcFirstLastPara="1" wrap="square" lIns="121900" tIns="60933" rIns="121900" bIns="60933" anchor="t" anchorCtr="0">
              <a:spAutoFit/>
            </a:bodyPr>
            <a:lstStyle/>
            <a:p>
              <a:pPr algn="ctr" defTabSz="1219170">
                <a:buClr>
                  <a:srgbClr val="000000"/>
                </a:buClr>
              </a:pPr>
              <a:r>
                <a:rPr lang="en" sz="4800" kern="0">
                  <a:solidFill>
                    <a:schemeClr val="bg1"/>
                  </a:solidFill>
                  <a:latin typeface="Lato Black"/>
                  <a:ea typeface="Lato Black"/>
                  <a:cs typeface="Lato Black"/>
                  <a:sym typeface="Lato Black"/>
                </a:rPr>
                <a:t>02</a:t>
              </a:r>
              <a:endParaRPr sz="4800" kern="0">
                <a:solidFill>
                  <a:schemeClr val="bg1"/>
                </a:solidFill>
                <a:latin typeface="Lato"/>
                <a:ea typeface="Lato"/>
                <a:cs typeface="Lato"/>
                <a:sym typeface="Lato"/>
              </a:endParaRPr>
            </a:p>
          </p:txBody>
        </p:sp>
      </p:grpSp>
      <p:sp>
        <p:nvSpPr>
          <p:cNvPr id="710" name="Google Shape;710;p76"/>
          <p:cNvSpPr/>
          <p:nvPr/>
        </p:nvSpPr>
        <p:spPr>
          <a:xfrm>
            <a:off x="0" y="1451267"/>
            <a:ext cx="218000" cy="5410000"/>
          </a:xfrm>
          <a:prstGeom prst="rect">
            <a:avLst/>
          </a:prstGeom>
          <a:gradFill flip="none" rotWithShape="1">
            <a:gsLst>
              <a:gs pos="0">
                <a:srgbClr val="F7721D"/>
              </a:gs>
              <a:gs pos="50000">
                <a:srgbClr val="F7891D"/>
              </a:gs>
              <a:gs pos="100000">
                <a:srgbClr val="F78B1D"/>
              </a:gs>
            </a:gsLst>
            <a:path path="circle">
              <a:fillToRect l="100000" t="100000"/>
            </a:path>
            <a:tileRect r="-100000" b="-100000"/>
          </a:gra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F7721D"/>
              </a:solidFill>
              <a:latin typeface="Arial"/>
              <a:cs typeface="Arial"/>
              <a:sym typeface="Arial"/>
            </a:endParaRPr>
          </a:p>
        </p:txBody>
      </p:sp>
      <p:sp>
        <p:nvSpPr>
          <p:cNvPr id="4" name="Rectangle 3">
            <a:extLst>
              <a:ext uri="{FF2B5EF4-FFF2-40B4-BE49-F238E27FC236}">
                <a16:creationId xmlns:a16="http://schemas.microsoft.com/office/drawing/2014/main" id="{29569DBB-A13C-7E70-E268-6EF811D54444}"/>
              </a:ext>
            </a:extLst>
          </p:cNvPr>
          <p:cNvSpPr/>
          <p:nvPr/>
        </p:nvSpPr>
        <p:spPr>
          <a:xfrm>
            <a:off x="6252175" y="1595718"/>
            <a:ext cx="5508808" cy="4630945"/>
          </a:xfrm>
          <a:prstGeom prst="rect">
            <a:avLst/>
          </a:prstGeom>
          <a:noFill/>
          <a:ln w="76200">
            <a:solidFill>
              <a:srgbClr val="F7721D"/>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706;p76">
            <a:extLst>
              <a:ext uri="{FF2B5EF4-FFF2-40B4-BE49-F238E27FC236}">
                <a16:creationId xmlns:a16="http://schemas.microsoft.com/office/drawing/2014/main" id="{F4341D8F-33A0-E283-F10E-9D219655118F}"/>
              </a:ext>
            </a:extLst>
          </p:cNvPr>
          <p:cNvSpPr txBox="1"/>
          <p:nvPr/>
        </p:nvSpPr>
        <p:spPr>
          <a:xfrm>
            <a:off x="7307034" y="1819526"/>
            <a:ext cx="3399091" cy="523180"/>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US" sz="2800" b="1" kern="0" dirty="0">
                <a:solidFill>
                  <a:srgbClr val="F7891D"/>
                </a:solidFill>
                <a:latin typeface="Lato"/>
                <a:ea typeface="Lato"/>
                <a:cs typeface="Lato"/>
                <a:sym typeface="Lato"/>
              </a:rPr>
              <a:t>Workbook Support: </a:t>
            </a:r>
          </a:p>
        </p:txBody>
      </p:sp>
      <p:sp>
        <p:nvSpPr>
          <p:cNvPr id="6" name="Google Shape;705;p76">
            <a:extLst>
              <a:ext uri="{FF2B5EF4-FFF2-40B4-BE49-F238E27FC236}">
                <a16:creationId xmlns:a16="http://schemas.microsoft.com/office/drawing/2014/main" id="{9D3CECFE-58A0-E56A-0B7E-6C12F0BBEB06}"/>
              </a:ext>
            </a:extLst>
          </p:cNvPr>
          <p:cNvSpPr/>
          <p:nvPr/>
        </p:nvSpPr>
        <p:spPr>
          <a:xfrm>
            <a:off x="7066483" y="2606407"/>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“Level-Headed Leadership Tactics”</a:t>
            </a:r>
          </a:p>
        </p:txBody>
      </p:sp>
      <p:sp>
        <p:nvSpPr>
          <p:cNvPr id="7" name="Google Shape;713;p76">
            <a:extLst>
              <a:ext uri="{FF2B5EF4-FFF2-40B4-BE49-F238E27FC236}">
                <a16:creationId xmlns:a16="http://schemas.microsoft.com/office/drawing/2014/main" id="{7F2799BD-1AD1-9609-A1EC-E6F7ED57ED16}"/>
              </a:ext>
            </a:extLst>
          </p:cNvPr>
          <p:cNvSpPr>
            <a:spLocks noChangeAspect="1"/>
          </p:cNvSpPr>
          <p:nvPr/>
        </p:nvSpPr>
        <p:spPr>
          <a:xfrm>
            <a:off x="6743455" y="2811021"/>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702;p76">
            <a:extLst>
              <a:ext uri="{FF2B5EF4-FFF2-40B4-BE49-F238E27FC236}">
                <a16:creationId xmlns:a16="http://schemas.microsoft.com/office/drawing/2014/main" id="{188612EB-56CC-F3EB-C67D-2A691A3584BC}"/>
              </a:ext>
            </a:extLst>
          </p:cNvPr>
          <p:cNvSpPr/>
          <p:nvPr/>
        </p:nvSpPr>
        <p:spPr>
          <a:xfrm>
            <a:off x="7096363" y="3901710"/>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“Leadership By Walking Around” (LBWA) Essential Questions</a:t>
            </a:r>
            <a:endParaRPr sz="1733" kern="0" dirty="0">
              <a:solidFill>
                <a:srgbClr val="000000"/>
              </a:solidFill>
              <a:latin typeface="Lato"/>
              <a:ea typeface="Lato"/>
              <a:cs typeface="Lato"/>
              <a:sym typeface="Lato"/>
            </a:endParaRPr>
          </a:p>
        </p:txBody>
      </p:sp>
      <p:sp>
        <p:nvSpPr>
          <p:cNvPr id="9" name="Google Shape;713;p76">
            <a:extLst>
              <a:ext uri="{FF2B5EF4-FFF2-40B4-BE49-F238E27FC236}">
                <a16:creationId xmlns:a16="http://schemas.microsoft.com/office/drawing/2014/main" id="{A0E306AE-AE46-3233-B3A2-1A84EF77BB02}"/>
              </a:ext>
            </a:extLst>
          </p:cNvPr>
          <p:cNvSpPr>
            <a:spLocks noChangeAspect="1"/>
          </p:cNvSpPr>
          <p:nvPr/>
        </p:nvSpPr>
        <p:spPr>
          <a:xfrm>
            <a:off x="6758394" y="4006948"/>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705;p76">
            <a:extLst>
              <a:ext uri="{FF2B5EF4-FFF2-40B4-BE49-F238E27FC236}">
                <a16:creationId xmlns:a16="http://schemas.microsoft.com/office/drawing/2014/main" id="{FACF8CEF-D74B-F423-3FA4-13698307EF88}"/>
              </a:ext>
            </a:extLst>
          </p:cNvPr>
          <p:cNvSpPr/>
          <p:nvPr/>
        </p:nvSpPr>
        <p:spPr>
          <a:xfrm>
            <a:off x="7037607" y="5009710"/>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Leader 360 </a:t>
            </a:r>
          </a:p>
        </p:txBody>
      </p:sp>
      <p:sp>
        <p:nvSpPr>
          <p:cNvPr id="11" name="Google Shape;713;p76">
            <a:extLst>
              <a:ext uri="{FF2B5EF4-FFF2-40B4-BE49-F238E27FC236}">
                <a16:creationId xmlns:a16="http://schemas.microsoft.com/office/drawing/2014/main" id="{C39800BA-B43B-E29C-B793-8D495E5BE13E}"/>
              </a:ext>
            </a:extLst>
          </p:cNvPr>
          <p:cNvSpPr>
            <a:spLocks noChangeAspect="1"/>
          </p:cNvSpPr>
          <p:nvPr/>
        </p:nvSpPr>
        <p:spPr>
          <a:xfrm>
            <a:off x="6743455" y="5094206"/>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705;p76">
            <a:extLst>
              <a:ext uri="{FF2B5EF4-FFF2-40B4-BE49-F238E27FC236}">
                <a16:creationId xmlns:a16="http://schemas.microsoft.com/office/drawing/2014/main" id="{E47C35B5-F9BA-3336-57DB-33A1F1D3F5E9}"/>
              </a:ext>
            </a:extLst>
          </p:cNvPr>
          <p:cNvSpPr/>
          <p:nvPr/>
        </p:nvSpPr>
        <p:spPr>
          <a:xfrm>
            <a:off x="1170455" y="2342706"/>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Implement one self-development ritual that you do every week, no matter what</a:t>
            </a:r>
            <a:r>
              <a:rPr lang="en-US" sz="1733" kern="0">
                <a:solidFill>
                  <a:srgbClr val="000000"/>
                </a:solidFill>
                <a:latin typeface="Lato"/>
                <a:ea typeface="Lato"/>
                <a:cs typeface="Lato"/>
                <a:sym typeface="Lato"/>
              </a:rPr>
              <a:t>.</a:t>
            </a:r>
            <a:endParaRPr lang="en-US" sz="1733" kern="0" dirty="0">
              <a:solidFill>
                <a:srgbClr val="000000"/>
              </a:solidFill>
              <a:latin typeface="Lato"/>
              <a:ea typeface="Lato"/>
              <a:cs typeface="Lato"/>
              <a:sym typeface="Lato"/>
            </a:endParaRPr>
          </a:p>
        </p:txBody>
      </p:sp>
      <p:sp>
        <p:nvSpPr>
          <p:cNvPr id="13" name="Google Shape;713;p76">
            <a:extLst>
              <a:ext uri="{FF2B5EF4-FFF2-40B4-BE49-F238E27FC236}">
                <a16:creationId xmlns:a16="http://schemas.microsoft.com/office/drawing/2014/main" id="{C69014B5-5370-87BB-75DB-80CFE775E578}"/>
              </a:ext>
            </a:extLst>
          </p:cNvPr>
          <p:cNvSpPr>
            <a:spLocks noChangeAspect="1"/>
          </p:cNvSpPr>
          <p:nvPr/>
        </p:nvSpPr>
        <p:spPr>
          <a:xfrm>
            <a:off x="847427" y="2547320"/>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702;p76">
            <a:extLst>
              <a:ext uri="{FF2B5EF4-FFF2-40B4-BE49-F238E27FC236}">
                <a16:creationId xmlns:a16="http://schemas.microsoft.com/office/drawing/2014/main" id="{C73F7807-12DB-C5EF-C8A1-73A24C5F5D67}"/>
              </a:ext>
            </a:extLst>
          </p:cNvPr>
          <p:cNvSpPr/>
          <p:nvPr/>
        </p:nvSpPr>
        <p:spPr>
          <a:xfrm>
            <a:off x="1200335" y="3638009"/>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sz="1733" kern="0" dirty="0">
                <a:solidFill>
                  <a:srgbClr val="000000"/>
                </a:solidFill>
                <a:latin typeface="Lato"/>
                <a:ea typeface="Lato"/>
                <a:cs typeface="Lato"/>
                <a:sym typeface="Lato"/>
              </a:rPr>
              <a:t>Find your strengths and focus on developing them. </a:t>
            </a:r>
            <a:endParaRPr sz="1733" kern="0" dirty="0">
              <a:solidFill>
                <a:srgbClr val="000000"/>
              </a:solidFill>
              <a:latin typeface="Lato"/>
              <a:ea typeface="Lato"/>
              <a:cs typeface="Lato"/>
              <a:sym typeface="Lato"/>
            </a:endParaRPr>
          </a:p>
        </p:txBody>
      </p:sp>
      <p:sp>
        <p:nvSpPr>
          <p:cNvPr id="15" name="Google Shape;713;p76">
            <a:extLst>
              <a:ext uri="{FF2B5EF4-FFF2-40B4-BE49-F238E27FC236}">
                <a16:creationId xmlns:a16="http://schemas.microsoft.com/office/drawing/2014/main" id="{838EAD6D-899C-155E-8A46-CD51ACE88E5D}"/>
              </a:ext>
            </a:extLst>
          </p:cNvPr>
          <p:cNvSpPr>
            <a:spLocks noChangeAspect="1"/>
          </p:cNvSpPr>
          <p:nvPr/>
        </p:nvSpPr>
        <p:spPr>
          <a:xfrm>
            <a:off x="862366" y="3743247"/>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705;p76">
            <a:extLst>
              <a:ext uri="{FF2B5EF4-FFF2-40B4-BE49-F238E27FC236}">
                <a16:creationId xmlns:a16="http://schemas.microsoft.com/office/drawing/2014/main" id="{FF1AE102-CF09-B596-86C0-70D0F41136F1}"/>
              </a:ext>
            </a:extLst>
          </p:cNvPr>
          <p:cNvSpPr/>
          <p:nvPr/>
        </p:nvSpPr>
        <p:spPr>
          <a:xfrm>
            <a:off x="1141579" y="4746009"/>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Pull from what you idol</a:t>
            </a:r>
            <a:r>
              <a:rPr lang="en-US" sz="1733" kern="0">
                <a:solidFill>
                  <a:srgbClr val="000000"/>
                </a:solidFill>
                <a:latin typeface="Lato"/>
                <a:ea typeface="Lato"/>
                <a:cs typeface="Lato"/>
                <a:sym typeface="Lato"/>
              </a:rPr>
              <a:t>.</a:t>
            </a:r>
            <a:endParaRPr lang="en-US" sz="1733" kern="0" dirty="0">
              <a:solidFill>
                <a:srgbClr val="000000"/>
              </a:solidFill>
              <a:latin typeface="Lato"/>
              <a:ea typeface="Lato"/>
              <a:cs typeface="Lato"/>
              <a:sym typeface="Lato"/>
            </a:endParaRPr>
          </a:p>
        </p:txBody>
      </p:sp>
      <p:sp>
        <p:nvSpPr>
          <p:cNvPr id="17" name="Google Shape;713;p76">
            <a:extLst>
              <a:ext uri="{FF2B5EF4-FFF2-40B4-BE49-F238E27FC236}">
                <a16:creationId xmlns:a16="http://schemas.microsoft.com/office/drawing/2014/main" id="{BBAFA628-4FD2-91B7-92B6-7CD13FC5BBAE}"/>
              </a:ext>
            </a:extLst>
          </p:cNvPr>
          <p:cNvSpPr>
            <a:spLocks noChangeAspect="1"/>
          </p:cNvSpPr>
          <p:nvPr/>
        </p:nvSpPr>
        <p:spPr>
          <a:xfrm>
            <a:off x="847427" y="4830505"/>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3" name="Google Shape;712;p76" descr="Logo&#10;&#10;Description automatically generated">
            <a:extLst>
              <a:ext uri="{FF2B5EF4-FFF2-40B4-BE49-F238E27FC236}">
                <a16:creationId xmlns:a16="http://schemas.microsoft.com/office/drawing/2014/main" id="{A38AAFB7-351E-3060-C66F-049923A9D5F5}"/>
              </a:ext>
            </a:extLst>
          </p:cNvPr>
          <p:cNvPicPr preferRelativeResize="0"/>
          <p:nvPr/>
        </p:nvPicPr>
        <p:blipFill rotWithShape="1">
          <a:blip r:embed="rId6">
            <a:alphaModFix/>
          </a:blip>
          <a:srcRect/>
          <a:stretch/>
        </p:blipFill>
        <p:spPr>
          <a:xfrm>
            <a:off x="3445440" y="6320557"/>
            <a:ext cx="2429453" cy="403675"/>
          </a:xfrm>
          <a:prstGeom prst="rect">
            <a:avLst/>
          </a:prstGeom>
          <a:noFill/>
          <a:ln>
            <a:noFill/>
          </a:ln>
        </p:spPr>
      </p:pic>
      <p:pic>
        <p:nvPicPr>
          <p:cNvPr id="18" name="Google Shape;488;p57">
            <a:extLst>
              <a:ext uri="{FF2B5EF4-FFF2-40B4-BE49-F238E27FC236}">
                <a16:creationId xmlns:a16="http://schemas.microsoft.com/office/drawing/2014/main" id="{DE682E56-5E2E-3AAE-7EAC-BD97B0DAE4C7}"/>
              </a:ext>
            </a:extLst>
          </p:cNvPr>
          <p:cNvPicPr preferRelativeResize="0"/>
          <p:nvPr/>
        </p:nvPicPr>
        <p:blipFill rotWithShape="1">
          <a:blip r:embed="rId7">
            <a:alphaModFix/>
          </a:blip>
          <a:srcRect b="27161"/>
          <a:stretch/>
        </p:blipFill>
        <p:spPr>
          <a:xfrm>
            <a:off x="5714978" y="6252669"/>
            <a:ext cx="2289384" cy="539453"/>
          </a:xfrm>
          <a:prstGeom prst="rect">
            <a:avLst/>
          </a:prstGeom>
          <a:noFill/>
          <a:ln>
            <a:noFill/>
          </a:ln>
        </p:spPr>
      </p:pic>
    </p:spTree>
    <p:extLst>
      <p:ext uri="{BB962C8B-B14F-4D97-AF65-F5344CB8AC3E}">
        <p14:creationId xmlns:p14="http://schemas.microsoft.com/office/powerpoint/2010/main" val="1994194798"/>
      </p:ext>
    </p:extLst>
  </p:cSld>
  <p:clrMapOvr>
    <a:overrideClrMapping bg1="lt1" tx1="dk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EE9F37-FDF0-B3B1-330B-3AC6D2802F87}"/>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97361" y="1410543"/>
            <a:ext cx="7106209" cy="2363042"/>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10</a:t>
            </a:r>
            <a:r>
              <a:rPr lang="en-US" sz="1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 </a:t>
            </a: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sp>
        <p:nvSpPr>
          <p:cNvPr id="7" name="Google Shape;705;p76">
            <a:extLst>
              <a:ext uri="{FF2B5EF4-FFF2-40B4-BE49-F238E27FC236}">
                <a16:creationId xmlns:a16="http://schemas.microsoft.com/office/drawing/2014/main" id="{7E8E0B69-0BF8-458A-3CD8-EE3608E5EC7A}"/>
              </a:ext>
            </a:extLst>
          </p:cNvPr>
          <p:cNvSpPr/>
          <p:nvPr/>
        </p:nvSpPr>
        <p:spPr>
          <a:xfrm>
            <a:off x="665683" y="1372178"/>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b="1" kern="0" dirty="0">
                <a:solidFill>
                  <a:srgbClr val="000000"/>
                </a:solidFill>
                <a:latin typeface="Lato"/>
                <a:ea typeface="Lato"/>
                <a:cs typeface="Lato"/>
                <a:sym typeface="Lato"/>
              </a:rPr>
              <a:t>“Level-Headed Leadership Tactics”</a:t>
            </a:r>
          </a:p>
        </p:txBody>
      </p:sp>
      <p:sp>
        <p:nvSpPr>
          <p:cNvPr id="8" name="Google Shape;713;p76">
            <a:extLst>
              <a:ext uri="{FF2B5EF4-FFF2-40B4-BE49-F238E27FC236}">
                <a16:creationId xmlns:a16="http://schemas.microsoft.com/office/drawing/2014/main" id="{80130C1B-9824-3A6C-0E0B-81F5E7B80003}"/>
              </a:ext>
            </a:extLst>
          </p:cNvPr>
          <p:cNvSpPr>
            <a:spLocks noChangeAspect="1"/>
          </p:cNvSpPr>
          <p:nvPr/>
        </p:nvSpPr>
        <p:spPr>
          <a:xfrm>
            <a:off x="342655" y="1576792"/>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821509264"/>
      </p:ext>
    </p:extLst>
  </p:cSld>
  <p:clrMapOvr>
    <a:overrideClrMapping bg1="lt1" tx1="dk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3E215B-B97A-BE17-79F6-0D8344B497D5}"/>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87608" y="1230583"/>
            <a:ext cx="6025925" cy="5409747"/>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11</a:t>
            </a:r>
            <a:r>
              <a:rPr lang="en-US" sz="1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 </a:t>
            </a: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sp>
        <p:nvSpPr>
          <p:cNvPr id="7" name="Google Shape;702;p76">
            <a:extLst>
              <a:ext uri="{FF2B5EF4-FFF2-40B4-BE49-F238E27FC236}">
                <a16:creationId xmlns:a16="http://schemas.microsoft.com/office/drawing/2014/main" id="{C18B0CC8-0701-BD1A-0B2D-D5642611F164}"/>
              </a:ext>
            </a:extLst>
          </p:cNvPr>
          <p:cNvSpPr/>
          <p:nvPr/>
        </p:nvSpPr>
        <p:spPr>
          <a:xfrm>
            <a:off x="637505" y="1542740"/>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b="1" kern="0" dirty="0">
                <a:solidFill>
                  <a:srgbClr val="000000"/>
                </a:solidFill>
                <a:latin typeface="Lato"/>
                <a:ea typeface="Lato"/>
                <a:cs typeface="Lato"/>
                <a:sym typeface="Lato"/>
              </a:rPr>
              <a:t>“Leadership By Walking Around” (LBWA) Essential Questions</a:t>
            </a:r>
            <a:endParaRPr b="1" kern="0" dirty="0">
              <a:solidFill>
                <a:srgbClr val="000000"/>
              </a:solidFill>
              <a:latin typeface="Lato"/>
              <a:ea typeface="Lato"/>
              <a:cs typeface="Lato"/>
              <a:sym typeface="Lato"/>
            </a:endParaRPr>
          </a:p>
        </p:txBody>
      </p:sp>
      <p:sp>
        <p:nvSpPr>
          <p:cNvPr id="8" name="Google Shape;713;p76">
            <a:extLst>
              <a:ext uri="{FF2B5EF4-FFF2-40B4-BE49-F238E27FC236}">
                <a16:creationId xmlns:a16="http://schemas.microsoft.com/office/drawing/2014/main" id="{63745F06-F0ED-B7A9-6016-9A10251C53B3}"/>
              </a:ext>
            </a:extLst>
          </p:cNvPr>
          <p:cNvSpPr>
            <a:spLocks noChangeAspect="1"/>
          </p:cNvSpPr>
          <p:nvPr/>
        </p:nvSpPr>
        <p:spPr>
          <a:xfrm>
            <a:off x="299536" y="1647978"/>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4185750042"/>
      </p:ext>
    </p:extLst>
  </p:cSld>
  <p:clrMapOvr>
    <a:overrideClrMapping bg1="lt1" tx1="dk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4AD4A4-C7D2-E02F-AFA7-EE299055392B}"/>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718415" y="1091847"/>
            <a:ext cx="4964310" cy="5687219"/>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12</a:t>
            </a:r>
            <a:r>
              <a:rPr lang="en-US" sz="1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 </a:t>
            </a: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sp>
        <p:nvSpPr>
          <p:cNvPr id="7" name="Google Shape;705;p76">
            <a:extLst>
              <a:ext uri="{FF2B5EF4-FFF2-40B4-BE49-F238E27FC236}">
                <a16:creationId xmlns:a16="http://schemas.microsoft.com/office/drawing/2014/main" id="{9249F1FB-684C-4827-1D05-CC8B902FB366}"/>
              </a:ext>
            </a:extLst>
          </p:cNvPr>
          <p:cNvSpPr/>
          <p:nvPr/>
        </p:nvSpPr>
        <p:spPr>
          <a:xfrm>
            <a:off x="622293" y="1667287"/>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b="1" kern="0" dirty="0">
                <a:solidFill>
                  <a:srgbClr val="000000"/>
                </a:solidFill>
                <a:latin typeface="Lato"/>
                <a:ea typeface="Lato"/>
                <a:cs typeface="Lato"/>
                <a:sym typeface="Lato"/>
              </a:rPr>
              <a:t>Leader 360 </a:t>
            </a:r>
          </a:p>
        </p:txBody>
      </p:sp>
      <p:sp>
        <p:nvSpPr>
          <p:cNvPr id="8" name="Google Shape;713;p76">
            <a:extLst>
              <a:ext uri="{FF2B5EF4-FFF2-40B4-BE49-F238E27FC236}">
                <a16:creationId xmlns:a16="http://schemas.microsoft.com/office/drawing/2014/main" id="{DCA42353-A64E-29CC-FD16-B7858882706A}"/>
              </a:ext>
            </a:extLst>
          </p:cNvPr>
          <p:cNvSpPr>
            <a:spLocks noChangeAspect="1"/>
          </p:cNvSpPr>
          <p:nvPr/>
        </p:nvSpPr>
        <p:spPr>
          <a:xfrm>
            <a:off x="328141" y="1751783"/>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2912642938"/>
      </p:ext>
    </p:extLst>
  </p:cSld>
  <p:clrMapOvr>
    <a:overrideClrMapping bg1="lt1" tx1="dk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374"/>
        <p:cNvGrpSpPr/>
        <p:nvPr/>
      </p:nvGrpSpPr>
      <p:grpSpPr>
        <a:xfrm>
          <a:off x="0" y="0"/>
          <a:ext cx="0" cy="0"/>
          <a:chOff x="0" y="0"/>
          <a:chExt cx="0" cy="0"/>
        </a:xfrm>
      </p:grpSpPr>
      <p:pic>
        <p:nvPicPr>
          <p:cNvPr id="3" name="Picture 2">
            <a:extLst>
              <a:ext uri="{FF2B5EF4-FFF2-40B4-BE49-F238E27FC236}">
                <a16:creationId xmlns:a16="http://schemas.microsoft.com/office/drawing/2014/main" id="{784C0B9A-7FD6-6E1D-5F5C-9E9E1E220980}"/>
              </a:ext>
            </a:extLst>
          </p:cNvPr>
          <p:cNvPicPr>
            <a:picLocks noChangeAspect="1"/>
          </p:cNvPicPr>
          <p:nvPr/>
        </p:nvPicPr>
        <p:blipFill>
          <a:blip r:embed="rId5">
            <a:extLst>
              <a:ext uri="{28A0092B-C50C-407E-A947-70E740481C1C}">
                <a14:useLocalDpi xmlns:a14="http://schemas.microsoft.com/office/drawing/2010/main" val="0"/>
              </a:ext>
            </a:extLst>
          </a:blip>
          <a:srcRect l="3364" r="3364"/>
          <a:stretch/>
        </p:blipFill>
        <p:spPr>
          <a:xfrm>
            <a:off x="0" y="0"/>
            <a:ext cx="7583461" cy="6858000"/>
          </a:xfrm>
          <a:prstGeom prst="rect">
            <a:avLst/>
          </a:prstGeom>
        </p:spPr>
      </p:pic>
      <p:grpSp>
        <p:nvGrpSpPr>
          <p:cNvPr id="2" name="Group 1">
            <a:extLst>
              <a:ext uri="{FF2B5EF4-FFF2-40B4-BE49-F238E27FC236}">
                <a16:creationId xmlns:a16="http://schemas.microsoft.com/office/drawing/2014/main" id="{70C78841-3263-2442-7C89-06E1F1DCF144}"/>
              </a:ext>
            </a:extLst>
          </p:cNvPr>
          <p:cNvGrpSpPr/>
          <p:nvPr/>
        </p:nvGrpSpPr>
        <p:grpSpPr>
          <a:xfrm>
            <a:off x="188162" y="1932257"/>
            <a:ext cx="7295549" cy="3941872"/>
            <a:chOff x="219674" y="1716126"/>
            <a:chExt cx="7295549" cy="3941872"/>
          </a:xfrm>
        </p:grpSpPr>
        <p:sp>
          <p:nvSpPr>
            <p:cNvPr id="4" name="Google Shape;377;p29">
              <a:extLst>
                <a:ext uri="{FF2B5EF4-FFF2-40B4-BE49-F238E27FC236}">
                  <a16:creationId xmlns:a16="http://schemas.microsoft.com/office/drawing/2014/main" id="{A4C68479-903B-EB9E-20D2-91A733816139}"/>
                </a:ext>
              </a:extLst>
            </p:cNvPr>
            <p:cNvSpPr/>
            <p:nvPr/>
          </p:nvSpPr>
          <p:spPr>
            <a:xfrm>
              <a:off x="219674" y="1716126"/>
              <a:ext cx="7207136" cy="3941872"/>
            </a:xfrm>
            <a:prstGeom prst="rect">
              <a:avLst/>
            </a:prstGeom>
            <a:solidFill>
              <a:schemeClr val="lt1">
                <a:alpha val="90000"/>
              </a:schemeClr>
            </a:solidFill>
            <a:ln>
              <a:noFill/>
            </a:ln>
            <a:effectLst>
              <a:outerShdw blurRad="63500" sx="102000" sy="102000" algn="ctr" rotWithShape="0">
                <a:prstClr val="black">
                  <a:alpha val="40000"/>
                </a:prstClr>
              </a:outerShdw>
            </a:effectLst>
          </p:spPr>
          <p:txBody>
            <a:bodyPr spcFirstLastPara="1" wrap="square" lIns="121900" tIns="60933" rIns="121900" bIns="60933"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 name="Google Shape;376;p29">
              <a:extLst>
                <a:ext uri="{FF2B5EF4-FFF2-40B4-BE49-F238E27FC236}">
                  <a16:creationId xmlns:a16="http://schemas.microsoft.com/office/drawing/2014/main" id="{0F141AD4-FA15-FFFD-F089-8D91B691734B}"/>
                </a:ext>
              </a:extLst>
            </p:cNvPr>
            <p:cNvSpPr txBox="1"/>
            <p:nvPr/>
          </p:nvSpPr>
          <p:spPr>
            <a:xfrm>
              <a:off x="252151" y="1963541"/>
              <a:ext cx="7263072" cy="2769935"/>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dirty="0">
                  <a:ln>
                    <a:noFill/>
                  </a:ln>
                  <a:solidFill>
                    <a:srgbClr val="000000"/>
                  </a:solidFill>
                  <a:effectLst/>
                  <a:uLnTx/>
                  <a:uFillTx/>
                  <a:latin typeface="Lato Black"/>
                  <a:ea typeface="Lato Black"/>
                  <a:cs typeface="Lato Black"/>
                  <a:sym typeface="Lato Black"/>
                </a:rPr>
                <a:t>What do I do to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dirty="0">
                  <a:ln>
                    <a:noFill/>
                  </a:ln>
                  <a:solidFill>
                    <a:srgbClr val="000000"/>
                  </a:solidFill>
                  <a:effectLst/>
                  <a:uLnTx/>
                  <a:uFillTx/>
                  <a:latin typeface="Lato Black"/>
                  <a:ea typeface="Lato Black"/>
                  <a:cs typeface="Lato Black"/>
                  <a:sym typeface="Lato Black"/>
                </a:rPr>
                <a:t>empower others?</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lang="en-US" sz="2800" kern="0" dirty="0">
                <a:solidFill>
                  <a:srgbClr val="F7891D"/>
                </a:solidFill>
                <a:latin typeface="Lato Black"/>
                <a:ea typeface="Lato Black"/>
                <a:cs typeface="Lato Black"/>
                <a:sym typeface="Lato Black"/>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2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Fill in your answer in </a:t>
              </a:r>
              <a:r>
                <a:rPr lang="en-US" sz="2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Box 3 on page 6 </a:t>
              </a:r>
              <a:r>
                <a:rPr lang="en-US" sz="2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2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grpSp>
      <p:sp>
        <p:nvSpPr>
          <p:cNvPr id="7" name="TextBox 6">
            <a:extLst>
              <a:ext uri="{FF2B5EF4-FFF2-40B4-BE49-F238E27FC236}">
                <a16:creationId xmlns:a16="http://schemas.microsoft.com/office/drawing/2014/main" id="{81ABE946-1515-0EC8-74AB-99984A657C56}"/>
              </a:ext>
            </a:extLst>
          </p:cNvPr>
          <p:cNvSpPr txBox="1"/>
          <p:nvPr/>
        </p:nvSpPr>
        <p:spPr>
          <a:xfrm>
            <a:off x="7847215" y="2443942"/>
            <a:ext cx="3886200" cy="1200329"/>
          </a:xfrm>
          <a:prstGeom prst="rect">
            <a:avLst/>
          </a:prstGeom>
          <a:noFill/>
        </p:spPr>
        <p:txBody>
          <a:bodyPr wrap="square" rtlCol="0">
            <a:spAutoFit/>
          </a:bodyPr>
          <a:lstStyle/>
          <a:p>
            <a:r>
              <a:rPr lang="en-US" sz="2400" b="1" dirty="0">
                <a:highlight>
                  <a:srgbClr val="FFFF00"/>
                </a:highlight>
              </a:rPr>
              <a:t>INSERTIMAGE</a:t>
            </a:r>
            <a:r>
              <a:rPr lang="en-US" sz="2400" b="1">
                <a:highlight>
                  <a:srgbClr val="FFFF00"/>
                </a:highlight>
              </a:rPr>
              <a:t> OF DESIGNED BOX WITH ONE HIGHLIGHTS </a:t>
            </a:r>
          </a:p>
        </p:txBody>
      </p:sp>
      <p:pic>
        <p:nvPicPr>
          <p:cNvPr id="8" name="Picture 7">
            <a:extLst>
              <a:ext uri="{FF2B5EF4-FFF2-40B4-BE49-F238E27FC236}">
                <a16:creationId xmlns:a16="http://schemas.microsoft.com/office/drawing/2014/main" id="{6C9727AE-2ABD-87AC-1EF1-17A1E794B2F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57534" y="429490"/>
            <a:ext cx="2856830" cy="649280"/>
          </a:xfrm>
          <a:prstGeom prst="rect">
            <a:avLst/>
          </a:prstGeom>
        </p:spPr>
      </p:pic>
      <p:pic>
        <p:nvPicPr>
          <p:cNvPr id="9" name="Picture 8">
            <a:extLst>
              <a:ext uri="{FF2B5EF4-FFF2-40B4-BE49-F238E27FC236}">
                <a16:creationId xmlns:a16="http://schemas.microsoft.com/office/drawing/2014/main" id="{7ED40266-9F22-8DC4-E66D-AE0CEA95FB9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675591" y="311813"/>
            <a:ext cx="2420409" cy="932094"/>
          </a:xfrm>
          <a:prstGeom prst="rect">
            <a:avLst/>
          </a:prstGeom>
        </p:spPr>
      </p:pic>
      <p:pic>
        <p:nvPicPr>
          <p:cNvPr id="10" name="object 2">
            <a:extLst>
              <a:ext uri="{FF2B5EF4-FFF2-40B4-BE49-F238E27FC236}">
                <a16:creationId xmlns:a16="http://schemas.microsoft.com/office/drawing/2014/main" id="{50420032-C20F-323C-CE0A-A83BF12A7A3C}"/>
              </a:ext>
            </a:extLst>
          </p:cNvPr>
          <p:cNvPicPr/>
          <p:nvPr/>
        </p:nvPicPr>
        <p:blipFill>
          <a:blip r:embed="rId8" cstate="print"/>
          <a:stretch>
            <a:fillRect/>
          </a:stretch>
        </p:blipFill>
        <p:spPr>
          <a:xfrm>
            <a:off x="2" y="2"/>
            <a:ext cx="6624735" cy="197719"/>
          </a:xfrm>
          <a:prstGeom prst="rect">
            <a:avLst/>
          </a:prstGeom>
        </p:spPr>
      </p:pic>
      <p:pic>
        <p:nvPicPr>
          <p:cNvPr id="11" name="Picture 10">
            <a:extLst>
              <a:ext uri="{FF2B5EF4-FFF2-40B4-BE49-F238E27FC236}">
                <a16:creationId xmlns:a16="http://schemas.microsoft.com/office/drawing/2014/main" id="{6BC0DE91-7CA8-23C7-03B9-2A1ACDE7FAA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583460" y="1324412"/>
            <a:ext cx="4513452" cy="42091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72738390"/>
      </p:ext>
    </p:extLst>
  </p:cSld>
  <p:clrMapOvr>
    <a:overrideClrMapping bg1="lt1" tx1="dk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3E888B-49A1-94F2-B881-230E7B7F8C4C}"/>
              </a:ext>
            </a:extLst>
          </p:cNvPr>
          <p:cNvPicPr>
            <a:picLocks noChangeAspect="1"/>
          </p:cNvPicPr>
          <p:nvPr/>
        </p:nvPicPr>
        <p:blipFill>
          <a:blip r:embed="rId3">
            <a:extLst>
              <a:ext uri="{28A0092B-C50C-407E-A947-70E740481C1C}">
                <a14:useLocalDpi xmlns:a14="http://schemas.microsoft.com/office/drawing/2010/main" val="0"/>
              </a:ext>
            </a:extLst>
          </a:blip>
          <a:srcRect l="3364" r="3364" b="38267"/>
          <a:stretch/>
        </p:blipFill>
        <p:spPr>
          <a:xfrm>
            <a:off x="0" y="-1"/>
            <a:ext cx="12284237" cy="6858001"/>
          </a:xfrm>
          <a:prstGeom prst="rect">
            <a:avLst/>
          </a:prstGeom>
        </p:spPr>
      </p:pic>
      <p:pic>
        <p:nvPicPr>
          <p:cNvPr id="7" name="Picture 6" descr="Logo&#10;&#10;Description automatically generated">
            <a:extLst>
              <a:ext uri="{FF2B5EF4-FFF2-40B4-BE49-F238E27FC236}">
                <a16:creationId xmlns:a16="http://schemas.microsoft.com/office/drawing/2014/main" id="{310B9714-B892-7ADD-2A55-750FE64476C0}"/>
              </a:ext>
            </a:extLst>
          </p:cNvPr>
          <p:cNvPicPr>
            <a:picLocks noChangeAspect="1"/>
          </p:cNvPicPr>
          <p:nvPr/>
        </p:nvPicPr>
        <p:blipFill>
          <a:blip r:embed="rId4"/>
          <a:stretch>
            <a:fillRect/>
          </a:stretch>
        </p:blipFill>
        <p:spPr>
          <a:xfrm>
            <a:off x="4236888" y="6030600"/>
            <a:ext cx="3600459" cy="827400"/>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5" cstate="print"/>
          <a:stretch>
            <a:fillRect/>
          </a:stretch>
        </p:blipFill>
        <p:spPr>
          <a:xfrm>
            <a:off x="0" y="0"/>
            <a:ext cx="6624735" cy="197719"/>
          </a:xfrm>
          <a:prstGeom prst="rect">
            <a:avLst/>
          </a:prstGeom>
        </p:spPr>
      </p:pic>
      <p:grpSp>
        <p:nvGrpSpPr>
          <p:cNvPr id="11" name="Group 10">
            <a:extLst>
              <a:ext uri="{FF2B5EF4-FFF2-40B4-BE49-F238E27FC236}">
                <a16:creationId xmlns:a16="http://schemas.microsoft.com/office/drawing/2014/main" id="{179ECAF8-9F56-142C-E730-0E40944EA9BF}"/>
              </a:ext>
            </a:extLst>
          </p:cNvPr>
          <p:cNvGrpSpPr/>
          <p:nvPr/>
        </p:nvGrpSpPr>
        <p:grpSpPr>
          <a:xfrm>
            <a:off x="3175" y="1287933"/>
            <a:ext cx="12188825" cy="4899718"/>
            <a:chOff x="0" y="791546"/>
            <a:chExt cx="12188825" cy="4041711"/>
          </a:xfrm>
        </p:grpSpPr>
        <p:sp>
          <p:nvSpPr>
            <p:cNvPr id="6" name="Rectangle 5">
              <a:extLst>
                <a:ext uri="{FF2B5EF4-FFF2-40B4-BE49-F238E27FC236}">
                  <a16:creationId xmlns:a16="http://schemas.microsoft.com/office/drawing/2014/main" id="{ED941112-8479-C7F1-7CD8-7BE4F83F6340}"/>
                </a:ext>
              </a:extLst>
            </p:cNvPr>
            <p:cNvSpPr/>
            <p:nvPr/>
          </p:nvSpPr>
          <p:spPr>
            <a:xfrm>
              <a:off x="0" y="791546"/>
              <a:ext cx="12188825" cy="4041711"/>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Google Shape;385;p30">
              <a:extLst>
                <a:ext uri="{FF2B5EF4-FFF2-40B4-BE49-F238E27FC236}">
                  <a16:creationId xmlns:a16="http://schemas.microsoft.com/office/drawing/2014/main" id="{7BF75450-26FA-F17F-D7D6-5167662A5DC2}"/>
                </a:ext>
              </a:extLst>
            </p:cNvPr>
            <p:cNvSpPr txBox="1"/>
            <p:nvPr/>
          </p:nvSpPr>
          <p:spPr>
            <a:xfrm>
              <a:off x="248727" y="2343994"/>
              <a:ext cx="11570430" cy="1751732"/>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kumimoji="0" lang="en-US" sz="4400" b="0" i="0" u="none" strike="noStrike" kern="0" cap="none" spc="0" normalizeH="0" baseline="0" noProof="0">
                  <a:ln>
                    <a:noFill/>
                  </a:ln>
                  <a:solidFill>
                    <a:srgbClr val="000000"/>
                  </a:solidFill>
                  <a:effectLst/>
                  <a:uLnTx/>
                  <a:uFillTx/>
                  <a:latin typeface="Lato Black" panose="020F0502020204030203" pitchFamily="34" charset="0"/>
                  <a:ea typeface="Lato Black" panose="020F0502020204030203" pitchFamily="34" charset="0"/>
                  <a:cs typeface="Lato Black" panose="020F0502020204030203" pitchFamily="34" charset="0"/>
                  <a:sym typeface="Lato Black"/>
                </a:rPr>
                <a:t>WHAT DO I DO TO EMPOWER OTHERS?</a:t>
              </a:r>
            </a:p>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kumimoji="0" lang="en-US" sz="2800" b="0" i="0" u="none" strike="noStrike" kern="0" cap="none" spc="0" normalizeH="0" baseline="0" noProof="0">
                  <a:ln>
                    <a:noFill/>
                  </a:ln>
                  <a:solidFill>
                    <a:srgbClr val="F7891D"/>
                  </a:solidFill>
                  <a:effectLst/>
                  <a:uLnTx/>
                  <a:uFillTx/>
                  <a:latin typeface="Lato Black"/>
                  <a:ea typeface="Lato Black"/>
                  <a:cs typeface="Lato Black"/>
                  <a:sym typeface="Lato Black"/>
                </a:rPr>
                <a:t>Unmute and share what you wrote!</a:t>
              </a:r>
              <a:r>
                <a:rPr kumimoji="0" lang="en-US" sz="6600" b="0" i="0" u="none" strike="noStrike" kern="0" cap="none" spc="0" normalizeH="0" baseline="0" noProof="0">
                  <a:ln>
                    <a:noFill/>
                  </a:ln>
                  <a:solidFill>
                    <a:srgbClr val="000000"/>
                  </a:solidFill>
                  <a:effectLst/>
                  <a:uLnTx/>
                  <a:uFillTx/>
                  <a:latin typeface="Lato Black"/>
                  <a:ea typeface="Lato Black"/>
                  <a:cs typeface="Lato Black"/>
                  <a:sym typeface="Lato Black"/>
                </a:rPr>
                <a:t> </a:t>
              </a:r>
            </a:p>
          </p:txBody>
        </p:sp>
        <p:pic>
          <p:nvPicPr>
            <p:cNvPr id="4" name="Picture 3">
              <a:extLst>
                <a:ext uri="{FF2B5EF4-FFF2-40B4-BE49-F238E27FC236}">
                  <a16:creationId xmlns:a16="http://schemas.microsoft.com/office/drawing/2014/main" id="{FD459D20-34BA-3842-55C0-8980ED71D5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05006" y="1074273"/>
              <a:ext cx="2420409" cy="932094"/>
            </a:xfrm>
            <a:prstGeom prst="rect">
              <a:avLst/>
            </a:prstGeom>
          </p:spPr>
        </p:pic>
        <p:pic>
          <p:nvPicPr>
            <p:cNvPr id="10" name="Picture 9" descr="Logo&#10;&#10;Description automatically generated">
              <a:extLst>
                <a:ext uri="{FF2B5EF4-FFF2-40B4-BE49-F238E27FC236}">
                  <a16:creationId xmlns:a16="http://schemas.microsoft.com/office/drawing/2014/main" id="{6FFB9218-37F4-193D-33E0-3DBAF5E203E8}"/>
                </a:ext>
              </a:extLst>
            </p:cNvPr>
            <p:cNvPicPr>
              <a:picLocks noChangeAspect="1"/>
            </p:cNvPicPr>
            <p:nvPr/>
          </p:nvPicPr>
          <p:blipFill>
            <a:blip r:embed="rId7"/>
            <a:stretch>
              <a:fillRect/>
            </a:stretch>
          </p:blipFill>
          <p:spPr>
            <a:xfrm>
              <a:off x="3059892" y="1191020"/>
              <a:ext cx="3241939" cy="538677"/>
            </a:xfrm>
            <a:prstGeom prst="rect">
              <a:avLst/>
            </a:prstGeom>
          </p:spPr>
        </p:pic>
      </p:grpSp>
    </p:spTree>
    <p:extLst>
      <p:ext uri="{BB962C8B-B14F-4D97-AF65-F5344CB8AC3E}">
        <p14:creationId xmlns:p14="http://schemas.microsoft.com/office/powerpoint/2010/main" val="1219969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75EB6C-B39A-39AD-8F91-10CED83248F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7" name="Picture 6" descr="Logo&#10;&#10;Description automatically generated">
            <a:extLst>
              <a:ext uri="{FF2B5EF4-FFF2-40B4-BE49-F238E27FC236}">
                <a16:creationId xmlns:a16="http://schemas.microsoft.com/office/drawing/2014/main" id="{310B9714-B892-7ADD-2A55-750FE64476C0}"/>
              </a:ext>
            </a:extLst>
          </p:cNvPr>
          <p:cNvPicPr>
            <a:picLocks noChangeAspect="1"/>
          </p:cNvPicPr>
          <p:nvPr/>
        </p:nvPicPr>
        <p:blipFill>
          <a:blip r:embed="rId4"/>
          <a:stretch>
            <a:fillRect/>
          </a:stretch>
        </p:blipFill>
        <p:spPr>
          <a:xfrm>
            <a:off x="4236888" y="6030600"/>
            <a:ext cx="3600459" cy="827400"/>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5" cstate="print"/>
          <a:stretch>
            <a:fillRect/>
          </a:stretch>
        </p:blipFill>
        <p:spPr>
          <a:xfrm>
            <a:off x="0" y="0"/>
            <a:ext cx="6624735" cy="197719"/>
          </a:xfrm>
          <a:prstGeom prst="rect">
            <a:avLst/>
          </a:prstGeom>
        </p:spPr>
      </p:pic>
      <p:grpSp>
        <p:nvGrpSpPr>
          <p:cNvPr id="11" name="Group 10">
            <a:extLst>
              <a:ext uri="{FF2B5EF4-FFF2-40B4-BE49-F238E27FC236}">
                <a16:creationId xmlns:a16="http://schemas.microsoft.com/office/drawing/2014/main" id="{179ECAF8-9F56-142C-E730-0E40944EA9BF}"/>
              </a:ext>
            </a:extLst>
          </p:cNvPr>
          <p:cNvGrpSpPr/>
          <p:nvPr/>
        </p:nvGrpSpPr>
        <p:grpSpPr>
          <a:xfrm>
            <a:off x="3175" y="1287932"/>
            <a:ext cx="12188825" cy="4574985"/>
            <a:chOff x="0" y="791545"/>
            <a:chExt cx="12188825" cy="3773843"/>
          </a:xfrm>
        </p:grpSpPr>
        <p:sp>
          <p:nvSpPr>
            <p:cNvPr id="6" name="Rectangle 5">
              <a:extLst>
                <a:ext uri="{FF2B5EF4-FFF2-40B4-BE49-F238E27FC236}">
                  <a16:creationId xmlns:a16="http://schemas.microsoft.com/office/drawing/2014/main" id="{ED941112-8479-C7F1-7CD8-7BE4F83F6340}"/>
                </a:ext>
              </a:extLst>
            </p:cNvPr>
            <p:cNvSpPr/>
            <p:nvPr/>
          </p:nvSpPr>
          <p:spPr>
            <a:xfrm>
              <a:off x="0" y="791545"/>
              <a:ext cx="12188825" cy="3773843"/>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Google Shape;385;p30">
              <a:extLst>
                <a:ext uri="{FF2B5EF4-FFF2-40B4-BE49-F238E27FC236}">
                  <a16:creationId xmlns:a16="http://schemas.microsoft.com/office/drawing/2014/main" id="{7BF75450-26FA-F17F-D7D6-5167662A5DC2}"/>
                </a:ext>
              </a:extLst>
            </p:cNvPr>
            <p:cNvSpPr txBox="1"/>
            <p:nvPr/>
          </p:nvSpPr>
          <p:spPr>
            <a:xfrm>
              <a:off x="248727" y="2233134"/>
              <a:ext cx="11570430" cy="1751732"/>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Lato "/>
                  <a:ea typeface="Lato Black" panose="020F0502020204030203" pitchFamily="34" charset="0"/>
                  <a:cs typeface="Lato Black" panose="020F0502020204030203" pitchFamily="34" charset="0"/>
                  <a:sym typeface="Lato Black"/>
                </a:rPr>
                <a:t>What do I do to empower others?</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4400" b="1" kern="0" dirty="0">
                  <a:solidFill>
                    <a:srgbClr val="F7891D"/>
                  </a:solidFill>
                  <a:latin typeface="Lato"/>
                  <a:ea typeface="Lato"/>
                  <a:cs typeface="Lato"/>
                  <a:sym typeface="Lato"/>
                </a:rPr>
                <a:t>ACTIONS I WILL TAKE TO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4400" b="1" kern="0" dirty="0">
                  <a:solidFill>
                    <a:srgbClr val="F7891D"/>
                  </a:solidFill>
                  <a:latin typeface="Lato"/>
                  <a:ea typeface="Lato"/>
                  <a:cs typeface="Lato"/>
                  <a:sym typeface="Lato"/>
                </a:rPr>
                <a:t>DEVELOP OTHERS</a:t>
              </a:r>
              <a:endParaRPr kumimoji="0" lang="en-US" sz="4400" b="1" i="0" u="none" strike="noStrike" kern="0" cap="none" spc="0" normalizeH="0" baseline="0" noProof="0" dirty="0">
                <a:ln>
                  <a:noFill/>
                </a:ln>
                <a:solidFill>
                  <a:srgbClr val="F7891D"/>
                </a:solidFill>
                <a:effectLst/>
                <a:uLnTx/>
                <a:uFillTx/>
                <a:latin typeface="Lato"/>
                <a:ea typeface="Lato"/>
                <a:cs typeface="Lato"/>
                <a:sym typeface="Lato"/>
              </a:endParaRPr>
            </a:p>
          </p:txBody>
        </p:sp>
        <p:pic>
          <p:nvPicPr>
            <p:cNvPr id="4" name="Picture 3">
              <a:extLst>
                <a:ext uri="{FF2B5EF4-FFF2-40B4-BE49-F238E27FC236}">
                  <a16:creationId xmlns:a16="http://schemas.microsoft.com/office/drawing/2014/main" id="{FD459D20-34BA-3842-55C0-8980ED71D5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05006" y="1074273"/>
              <a:ext cx="2420409" cy="932094"/>
            </a:xfrm>
            <a:prstGeom prst="rect">
              <a:avLst/>
            </a:prstGeom>
          </p:spPr>
        </p:pic>
        <p:pic>
          <p:nvPicPr>
            <p:cNvPr id="10" name="Picture 9" descr="Logo&#10;&#10;Description automatically generated">
              <a:extLst>
                <a:ext uri="{FF2B5EF4-FFF2-40B4-BE49-F238E27FC236}">
                  <a16:creationId xmlns:a16="http://schemas.microsoft.com/office/drawing/2014/main" id="{6FFB9218-37F4-193D-33E0-3DBAF5E203E8}"/>
                </a:ext>
              </a:extLst>
            </p:cNvPr>
            <p:cNvPicPr>
              <a:picLocks noChangeAspect="1"/>
            </p:cNvPicPr>
            <p:nvPr/>
          </p:nvPicPr>
          <p:blipFill>
            <a:blip r:embed="rId7"/>
            <a:stretch>
              <a:fillRect/>
            </a:stretch>
          </p:blipFill>
          <p:spPr>
            <a:xfrm>
              <a:off x="3059892" y="1191020"/>
              <a:ext cx="3241939" cy="538677"/>
            </a:xfrm>
            <a:prstGeom prst="rect">
              <a:avLst/>
            </a:prstGeom>
          </p:spPr>
        </p:pic>
      </p:grpSp>
    </p:spTree>
    <p:extLst>
      <p:ext uri="{BB962C8B-B14F-4D97-AF65-F5344CB8AC3E}">
        <p14:creationId xmlns:p14="http://schemas.microsoft.com/office/powerpoint/2010/main" val="3950366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99"/>
        <p:cNvGrpSpPr/>
        <p:nvPr/>
      </p:nvGrpSpPr>
      <p:grpSpPr>
        <a:xfrm>
          <a:off x="0" y="0"/>
          <a:ext cx="0" cy="0"/>
          <a:chOff x="0" y="0"/>
          <a:chExt cx="0" cy="0"/>
        </a:xfrm>
      </p:grpSpPr>
      <p:pic>
        <p:nvPicPr>
          <p:cNvPr id="2" name="Picture 1">
            <a:extLst>
              <a:ext uri="{FF2B5EF4-FFF2-40B4-BE49-F238E27FC236}">
                <a16:creationId xmlns:a16="http://schemas.microsoft.com/office/drawing/2014/main" id="{E12FC2F9-ABE8-E5EC-1C89-96CB0C2731BB}"/>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sp>
        <p:nvSpPr>
          <p:cNvPr id="706" name="Google Shape;706;p76"/>
          <p:cNvSpPr txBox="1"/>
          <p:nvPr/>
        </p:nvSpPr>
        <p:spPr>
          <a:xfrm>
            <a:off x="1893127" y="574970"/>
            <a:ext cx="10298872" cy="646290"/>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US" sz="3600" b="1" kern="0">
                <a:latin typeface="Lato"/>
                <a:ea typeface="Lato"/>
                <a:cs typeface="Lato"/>
                <a:sym typeface="Lato"/>
              </a:rPr>
              <a:t>ACTIONS I WILL TAKE TO DEVELOP OTHERS</a:t>
            </a:r>
            <a:endParaRPr lang="en-US" sz="3600" b="1" kern="0" dirty="0">
              <a:latin typeface="Lato"/>
              <a:ea typeface="Lato"/>
              <a:cs typeface="Lato"/>
              <a:sym typeface="Lato"/>
            </a:endParaRPr>
          </a:p>
        </p:txBody>
      </p:sp>
      <p:grpSp>
        <p:nvGrpSpPr>
          <p:cNvPr id="707" name="Google Shape;707;p76"/>
          <p:cNvGrpSpPr/>
          <p:nvPr/>
        </p:nvGrpSpPr>
        <p:grpSpPr>
          <a:xfrm>
            <a:off x="1" y="438069"/>
            <a:ext cx="1803612" cy="1013207"/>
            <a:chOff x="-65700" y="1186200"/>
            <a:chExt cx="1148700" cy="645300"/>
          </a:xfrm>
          <a:solidFill>
            <a:srgbClr val="F78B1D"/>
          </a:solidFill>
        </p:grpSpPr>
        <p:sp>
          <p:nvSpPr>
            <p:cNvPr id="708" name="Google Shape;708;p76"/>
            <p:cNvSpPr/>
            <p:nvPr/>
          </p:nvSpPr>
          <p:spPr>
            <a:xfrm>
              <a:off x="-65700" y="1186200"/>
              <a:ext cx="1148700" cy="645300"/>
            </a:xfrm>
            <a:prstGeom prst="rect">
              <a:avLst/>
            </a:prstGeom>
            <a:grpFill/>
            <a:ln>
              <a:noFill/>
            </a:ln>
          </p:spPr>
          <p:txBody>
            <a:bodyPr spcFirstLastPara="1" wrap="square" lIns="121900" tIns="60933" rIns="121900" bIns="60933" anchor="t" anchorCtr="0">
              <a:noAutofit/>
            </a:bodyPr>
            <a:lstStyle/>
            <a:p>
              <a:pPr algn="ctr" defTabSz="1219170">
                <a:buClr>
                  <a:srgbClr val="000000"/>
                </a:buClr>
                <a:buSzPts val="5600"/>
              </a:pPr>
              <a:endParaRPr sz="8400" kern="0">
                <a:solidFill>
                  <a:srgbClr val="F7891D"/>
                </a:solidFill>
                <a:latin typeface="Gill Sans"/>
                <a:ea typeface="Gill Sans"/>
                <a:cs typeface="Gill Sans"/>
                <a:sym typeface="Gill Sans"/>
              </a:endParaRPr>
            </a:p>
          </p:txBody>
        </p:sp>
        <p:sp>
          <p:nvSpPr>
            <p:cNvPr id="709" name="Google Shape;709;p76"/>
            <p:cNvSpPr txBox="1"/>
            <p:nvPr/>
          </p:nvSpPr>
          <p:spPr>
            <a:xfrm>
              <a:off x="204721" y="1234343"/>
              <a:ext cx="877200" cy="548820"/>
            </a:xfrm>
            <a:prstGeom prst="rect">
              <a:avLst/>
            </a:prstGeom>
            <a:grpFill/>
            <a:ln>
              <a:noFill/>
            </a:ln>
          </p:spPr>
          <p:txBody>
            <a:bodyPr spcFirstLastPara="1" wrap="square" lIns="121900" tIns="60933" rIns="121900" bIns="60933" anchor="t" anchorCtr="0">
              <a:spAutoFit/>
            </a:bodyPr>
            <a:lstStyle/>
            <a:p>
              <a:pPr algn="ctr" defTabSz="1219170">
                <a:buClr>
                  <a:srgbClr val="000000"/>
                </a:buClr>
              </a:pPr>
              <a:r>
                <a:rPr lang="en" sz="4800" kern="0">
                  <a:solidFill>
                    <a:schemeClr val="bg1"/>
                  </a:solidFill>
                  <a:latin typeface="Lato Black"/>
                  <a:ea typeface="Lato Black"/>
                  <a:cs typeface="Lato Black"/>
                  <a:sym typeface="Lato Black"/>
                </a:rPr>
                <a:t>03</a:t>
              </a:r>
              <a:endParaRPr sz="4800" kern="0">
                <a:solidFill>
                  <a:schemeClr val="bg1"/>
                </a:solidFill>
                <a:latin typeface="Lato"/>
                <a:ea typeface="Lato"/>
                <a:cs typeface="Lato"/>
                <a:sym typeface="Lato"/>
              </a:endParaRPr>
            </a:p>
          </p:txBody>
        </p:sp>
      </p:grpSp>
      <p:sp>
        <p:nvSpPr>
          <p:cNvPr id="710" name="Google Shape;710;p76"/>
          <p:cNvSpPr/>
          <p:nvPr/>
        </p:nvSpPr>
        <p:spPr>
          <a:xfrm>
            <a:off x="0" y="1451267"/>
            <a:ext cx="218000" cy="5410000"/>
          </a:xfrm>
          <a:prstGeom prst="rect">
            <a:avLst/>
          </a:prstGeom>
          <a:gradFill flip="none" rotWithShape="1">
            <a:gsLst>
              <a:gs pos="0">
                <a:srgbClr val="F7721D"/>
              </a:gs>
              <a:gs pos="50000">
                <a:srgbClr val="F7891D"/>
              </a:gs>
              <a:gs pos="100000">
                <a:srgbClr val="F78B1D"/>
              </a:gs>
            </a:gsLst>
            <a:path path="circle">
              <a:fillToRect l="100000" t="100000"/>
            </a:path>
            <a:tileRect r="-100000" b="-100000"/>
          </a:gra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F7721D"/>
              </a:solidFill>
              <a:latin typeface="Arial"/>
              <a:cs typeface="Arial"/>
              <a:sym typeface="Arial"/>
            </a:endParaRPr>
          </a:p>
        </p:txBody>
      </p:sp>
      <p:sp>
        <p:nvSpPr>
          <p:cNvPr id="4" name="Rectangle 3">
            <a:extLst>
              <a:ext uri="{FF2B5EF4-FFF2-40B4-BE49-F238E27FC236}">
                <a16:creationId xmlns:a16="http://schemas.microsoft.com/office/drawing/2014/main" id="{AC025464-FC94-743E-BD5E-16CEF8398E20}"/>
              </a:ext>
            </a:extLst>
          </p:cNvPr>
          <p:cNvSpPr/>
          <p:nvPr/>
        </p:nvSpPr>
        <p:spPr>
          <a:xfrm>
            <a:off x="6252175" y="1595718"/>
            <a:ext cx="5508808" cy="4630945"/>
          </a:xfrm>
          <a:prstGeom prst="rect">
            <a:avLst/>
          </a:prstGeom>
          <a:noFill/>
          <a:ln w="76200">
            <a:solidFill>
              <a:srgbClr val="F7721D"/>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706;p76">
            <a:extLst>
              <a:ext uri="{FF2B5EF4-FFF2-40B4-BE49-F238E27FC236}">
                <a16:creationId xmlns:a16="http://schemas.microsoft.com/office/drawing/2014/main" id="{6F66C460-88D6-D00E-92E0-8642EB68403B}"/>
              </a:ext>
            </a:extLst>
          </p:cNvPr>
          <p:cNvSpPr txBox="1"/>
          <p:nvPr/>
        </p:nvSpPr>
        <p:spPr>
          <a:xfrm>
            <a:off x="7307034" y="1819526"/>
            <a:ext cx="3399091" cy="523180"/>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US" sz="2800" b="1" kern="0" dirty="0">
                <a:solidFill>
                  <a:srgbClr val="F7891D"/>
                </a:solidFill>
                <a:latin typeface="Lato"/>
                <a:ea typeface="Lato"/>
                <a:cs typeface="Lato"/>
                <a:sym typeface="Lato"/>
              </a:rPr>
              <a:t>Workbook Support: </a:t>
            </a:r>
          </a:p>
        </p:txBody>
      </p:sp>
      <p:sp>
        <p:nvSpPr>
          <p:cNvPr id="6" name="Google Shape;705;p76">
            <a:extLst>
              <a:ext uri="{FF2B5EF4-FFF2-40B4-BE49-F238E27FC236}">
                <a16:creationId xmlns:a16="http://schemas.microsoft.com/office/drawing/2014/main" id="{A31141E4-CC72-6837-D423-26E8F0D80A4F}"/>
              </a:ext>
            </a:extLst>
          </p:cNvPr>
          <p:cNvSpPr/>
          <p:nvPr/>
        </p:nvSpPr>
        <p:spPr>
          <a:xfrm>
            <a:off x="7066483" y="2606407"/>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Adopting a leadership by coaching method using the Socratic Method</a:t>
            </a:r>
          </a:p>
        </p:txBody>
      </p:sp>
      <p:sp>
        <p:nvSpPr>
          <p:cNvPr id="7" name="Google Shape;713;p76">
            <a:extLst>
              <a:ext uri="{FF2B5EF4-FFF2-40B4-BE49-F238E27FC236}">
                <a16:creationId xmlns:a16="http://schemas.microsoft.com/office/drawing/2014/main" id="{C36897A8-F3F5-B36F-3A9F-0323F3C6AD9E}"/>
              </a:ext>
            </a:extLst>
          </p:cNvPr>
          <p:cNvSpPr>
            <a:spLocks noChangeAspect="1"/>
          </p:cNvSpPr>
          <p:nvPr/>
        </p:nvSpPr>
        <p:spPr>
          <a:xfrm>
            <a:off x="6743455" y="2811021"/>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702;p76">
            <a:extLst>
              <a:ext uri="{FF2B5EF4-FFF2-40B4-BE49-F238E27FC236}">
                <a16:creationId xmlns:a16="http://schemas.microsoft.com/office/drawing/2014/main" id="{3EF809E2-8DB2-A309-56D9-3B03B4B4BB00}"/>
              </a:ext>
            </a:extLst>
          </p:cNvPr>
          <p:cNvSpPr/>
          <p:nvPr/>
        </p:nvSpPr>
        <p:spPr>
          <a:xfrm>
            <a:off x="7096363" y="3901710"/>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sz="1733" kern="0" dirty="0">
                <a:solidFill>
                  <a:srgbClr val="000000"/>
                </a:solidFill>
                <a:latin typeface="Lato"/>
                <a:ea typeface="Lato"/>
                <a:cs typeface="Lato"/>
                <a:sym typeface="Lato"/>
              </a:rPr>
              <a:t>Team dream sessions</a:t>
            </a:r>
            <a:endParaRPr sz="1733" kern="0" dirty="0">
              <a:solidFill>
                <a:srgbClr val="000000"/>
              </a:solidFill>
              <a:latin typeface="Lato"/>
              <a:ea typeface="Lato"/>
              <a:cs typeface="Lato"/>
              <a:sym typeface="Lato"/>
            </a:endParaRPr>
          </a:p>
        </p:txBody>
      </p:sp>
      <p:sp>
        <p:nvSpPr>
          <p:cNvPr id="9" name="Google Shape;713;p76">
            <a:extLst>
              <a:ext uri="{FF2B5EF4-FFF2-40B4-BE49-F238E27FC236}">
                <a16:creationId xmlns:a16="http://schemas.microsoft.com/office/drawing/2014/main" id="{017EC97C-AA7A-5D6F-CFD5-926A49ECF1FC}"/>
              </a:ext>
            </a:extLst>
          </p:cNvPr>
          <p:cNvSpPr>
            <a:spLocks noChangeAspect="1"/>
          </p:cNvSpPr>
          <p:nvPr/>
        </p:nvSpPr>
        <p:spPr>
          <a:xfrm>
            <a:off x="6758394" y="4006948"/>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705;p76">
            <a:extLst>
              <a:ext uri="{FF2B5EF4-FFF2-40B4-BE49-F238E27FC236}">
                <a16:creationId xmlns:a16="http://schemas.microsoft.com/office/drawing/2014/main" id="{6F2AEA82-FECA-0D26-7F6E-463AB68042A6}"/>
              </a:ext>
            </a:extLst>
          </p:cNvPr>
          <p:cNvSpPr/>
          <p:nvPr/>
        </p:nvSpPr>
        <p:spPr>
          <a:xfrm>
            <a:off x="7037607" y="5009710"/>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endParaRPr lang="en-US" sz="1733" kern="0" dirty="0">
              <a:solidFill>
                <a:srgbClr val="000000"/>
              </a:solidFill>
              <a:latin typeface="Lato"/>
              <a:ea typeface="Lato"/>
              <a:cs typeface="Lato"/>
              <a:sym typeface="Lato"/>
            </a:endParaRPr>
          </a:p>
          <a:p>
            <a:pPr marL="365751" defTabSz="1219170">
              <a:buClr>
                <a:srgbClr val="000000"/>
              </a:buClr>
            </a:pPr>
            <a:r>
              <a:rPr lang="en-US" sz="1733" kern="0" dirty="0">
                <a:solidFill>
                  <a:srgbClr val="000000"/>
                </a:solidFill>
                <a:latin typeface="Lato"/>
                <a:ea typeface="Lato"/>
                <a:cs typeface="Lato"/>
                <a:sym typeface="Lato"/>
              </a:rPr>
              <a:t>Leading to Engage Part 4: Intellect </a:t>
            </a:r>
          </a:p>
          <a:p>
            <a:pPr marL="365751" defTabSz="1219170">
              <a:buClr>
                <a:srgbClr val="000000"/>
              </a:buClr>
            </a:pPr>
            <a:r>
              <a:rPr lang="en-US" sz="1733" kern="0" dirty="0">
                <a:solidFill>
                  <a:srgbClr val="000000"/>
                </a:solidFill>
                <a:latin typeface="Lato"/>
                <a:ea typeface="Lato"/>
                <a:cs typeface="Lato"/>
                <a:sym typeface="Lato"/>
              </a:rPr>
              <a:t>Skill #3: Tapping Team Intelligence </a:t>
            </a:r>
          </a:p>
          <a:p>
            <a:pPr marL="365751" defTabSz="1219170">
              <a:buClr>
                <a:srgbClr val="000000"/>
              </a:buClr>
            </a:pPr>
            <a:endParaRPr lang="en-US" sz="1733" kern="0" dirty="0">
              <a:solidFill>
                <a:srgbClr val="000000"/>
              </a:solidFill>
              <a:latin typeface="Lato"/>
              <a:ea typeface="Lato"/>
              <a:cs typeface="Lato"/>
              <a:sym typeface="Lato"/>
            </a:endParaRPr>
          </a:p>
        </p:txBody>
      </p:sp>
      <p:sp>
        <p:nvSpPr>
          <p:cNvPr id="11" name="Google Shape;713;p76">
            <a:extLst>
              <a:ext uri="{FF2B5EF4-FFF2-40B4-BE49-F238E27FC236}">
                <a16:creationId xmlns:a16="http://schemas.microsoft.com/office/drawing/2014/main" id="{58AAC237-9F03-E98F-CED2-9AB5CBA05DAC}"/>
              </a:ext>
            </a:extLst>
          </p:cNvPr>
          <p:cNvSpPr>
            <a:spLocks noChangeAspect="1"/>
          </p:cNvSpPr>
          <p:nvPr/>
        </p:nvSpPr>
        <p:spPr>
          <a:xfrm>
            <a:off x="6743455" y="5094206"/>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705;p76">
            <a:extLst>
              <a:ext uri="{FF2B5EF4-FFF2-40B4-BE49-F238E27FC236}">
                <a16:creationId xmlns:a16="http://schemas.microsoft.com/office/drawing/2014/main" id="{CE4ABB97-A154-1118-7A4D-F976C6B5113B}"/>
              </a:ext>
            </a:extLst>
          </p:cNvPr>
          <p:cNvSpPr/>
          <p:nvPr/>
        </p:nvSpPr>
        <p:spPr>
          <a:xfrm>
            <a:off x="1170455" y="2342706"/>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Promote teamwork over competition</a:t>
            </a:r>
            <a:r>
              <a:rPr lang="en-US" sz="1733" kern="0">
                <a:solidFill>
                  <a:srgbClr val="000000"/>
                </a:solidFill>
                <a:latin typeface="Lato"/>
                <a:ea typeface="Lato"/>
                <a:cs typeface="Lato"/>
                <a:sym typeface="Lato"/>
              </a:rPr>
              <a:t>.</a:t>
            </a:r>
            <a:endParaRPr lang="en-US" sz="1733" kern="0" dirty="0">
              <a:solidFill>
                <a:srgbClr val="000000"/>
              </a:solidFill>
              <a:latin typeface="Lato"/>
              <a:ea typeface="Lato"/>
              <a:cs typeface="Lato"/>
              <a:sym typeface="Lato"/>
            </a:endParaRPr>
          </a:p>
        </p:txBody>
      </p:sp>
      <p:sp>
        <p:nvSpPr>
          <p:cNvPr id="13" name="Google Shape;713;p76">
            <a:extLst>
              <a:ext uri="{FF2B5EF4-FFF2-40B4-BE49-F238E27FC236}">
                <a16:creationId xmlns:a16="http://schemas.microsoft.com/office/drawing/2014/main" id="{E1E1BDF3-CB5A-3F77-ABBA-7A3668C292C6}"/>
              </a:ext>
            </a:extLst>
          </p:cNvPr>
          <p:cNvSpPr>
            <a:spLocks noChangeAspect="1"/>
          </p:cNvSpPr>
          <p:nvPr/>
        </p:nvSpPr>
        <p:spPr>
          <a:xfrm>
            <a:off x="847427" y="2547320"/>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702;p76">
            <a:extLst>
              <a:ext uri="{FF2B5EF4-FFF2-40B4-BE49-F238E27FC236}">
                <a16:creationId xmlns:a16="http://schemas.microsoft.com/office/drawing/2014/main" id="{CB133A58-D927-E7A1-DE14-8F746471DC0F}"/>
              </a:ext>
            </a:extLst>
          </p:cNvPr>
          <p:cNvSpPr/>
          <p:nvPr/>
        </p:nvSpPr>
        <p:spPr>
          <a:xfrm>
            <a:off x="1200335" y="3638009"/>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sz="1733" kern="0" dirty="0">
                <a:solidFill>
                  <a:srgbClr val="000000"/>
                </a:solidFill>
                <a:latin typeface="Lato"/>
                <a:ea typeface="Lato"/>
                <a:cs typeface="Lato"/>
                <a:sym typeface="Lato"/>
              </a:rPr>
              <a:t>Trust your team</a:t>
            </a:r>
            <a:r>
              <a:rPr lang="en" sz="1733" kern="0">
                <a:solidFill>
                  <a:srgbClr val="000000"/>
                </a:solidFill>
                <a:latin typeface="Lato"/>
                <a:ea typeface="Lato"/>
                <a:cs typeface="Lato"/>
                <a:sym typeface="Lato"/>
              </a:rPr>
              <a:t>.</a:t>
            </a:r>
            <a:r>
              <a:rPr lang="en" sz="1733" kern="0" dirty="0">
                <a:solidFill>
                  <a:srgbClr val="000000"/>
                </a:solidFill>
                <a:latin typeface="Lato"/>
                <a:ea typeface="Lato"/>
                <a:cs typeface="Lato"/>
                <a:sym typeface="Lato"/>
              </a:rPr>
              <a:t> </a:t>
            </a:r>
            <a:endParaRPr sz="1733" kern="0" dirty="0">
              <a:solidFill>
                <a:srgbClr val="000000"/>
              </a:solidFill>
              <a:latin typeface="Lato"/>
              <a:ea typeface="Lato"/>
              <a:cs typeface="Lato"/>
              <a:sym typeface="Lato"/>
            </a:endParaRPr>
          </a:p>
        </p:txBody>
      </p:sp>
      <p:sp>
        <p:nvSpPr>
          <p:cNvPr id="15" name="Google Shape;713;p76">
            <a:extLst>
              <a:ext uri="{FF2B5EF4-FFF2-40B4-BE49-F238E27FC236}">
                <a16:creationId xmlns:a16="http://schemas.microsoft.com/office/drawing/2014/main" id="{4B16907D-48F4-853B-78FE-6B1EA0989C41}"/>
              </a:ext>
            </a:extLst>
          </p:cNvPr>
          <p:cNvSpPr>
            <a:spLocks noChangeAspect="1"/>
          </p:cNvSpPr>
          <p:nvPr/>
        </p:nvSpPr>
        <p:spPr>
          <a:xfrm>
            <a:off x="862366" y="3743247"/>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705;p76">
            <a:extLst>
              <a:ext uri="{FF2B5EF4-FFF2-40B4-BE49-F238E27FC236}">
                <a16:creationId xmlns:a16="http://schemas.microsoft.com/office/drawing/2014/main" id="{79AE5C97-4E11-A1F6-FC65-527567A42FB5}"/>
              </a:ext>
            </a:extLst>
          </p:cNvPr>
          <p:cNvSpPr/>
          <p:nvPr/>
        </p:nvSpPr>
        <p:spPr>
          <a:xfrm>
            <a:off x="1141579" y="4746009"/>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Encourage team to set their own stretch goals</a:t>
            </a:r>
            <a:r>
              <a:rPr lang="en-US" sz="1733" kern="0">
                <a:solidFill>
                  <a:srgbClr val="000000"/>
                </a:solidFill>
                <a:latin typeface="Lato"/>
                <a:ea typeface="Lato"/>
                <a:cs typeface="Lato"/>
                <a:sym typeface="Lato"/>
              </a:rPr>
              <a:t>.</a:t>
            </a:r>
            <a:r>
              <a:rPr lang="en-US" sz="1733" kern="0" dirty="0">
                <a:solidFill>
                  <a:srgbClr val="000000"/>
                </a:solidFill>
                <a:latin typeface="Lato"/>
                <a:ea typeface="Lato"/>
                <a:cs typeface="Lato"/>
                <a:sym typeface="Lato"/>
              </a:rPr>
              <a:t> </a:t>
            </a:r>
          </a:p>
        </p:txBody>
      </p:sp>
      <p:sp>
        <p:nvSpPr>
          <p:cNvPr id="17" name="Google Shape;713;p76">
            <a:extLst>
              <a:ext uri="{FF2B5EF4-FFF2-40B4-BE49-F238E27FC236}">
                <a16:creationId xmlns:a16="http://schemas.microsoft.com/office/drawing/2014/main" id="{4035F9DA-1436-3A6D-B7DE-B7BB1FB994C9}"/>
              </a:ext>
            </a:extLst>
          </p:cNvPr>
          <p:cNvSpPr>
            <a:spLocks noChangeAspect="1"/>
          </p:cNvSpPr>
          <p:nvPr/>
        </p:nvSpPr>
        <p:spPr>
          <a:xfrm>
            <a:off x="847427" y="4830505"/>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3" name="Google Shape;712;p76" descr="Logo&#10;&#10;Description automatically generated">
            <a:extLst>
              <a:ext uri="{FF2B5EF4-FFF2-40B4-BE49-F238E27FC236}">
                <a16:creationId xmlns:a16="http://schemas.microsoft.com/office/drawing/2014/main" id="{74BC0F12-B83B-D9C6-108A-DB1EA6A6B566}"/>
              </a:ext>
            </a:extLst>
          </p:cNvPr>
          <p:cNvPicPr preferRelativeResize="0"/>
          <p:nvPr/>
        </p:nvPicPr>
        <p:blipFill rotWithShape="1">
          <a:blip r:embed="rId6">
            <a:alphaModFix/>
          </a:blip>
          <a:srcRect/>
          <a:stretch/>
        </p:blipFill>
        <p:spPr>
          <a:xfrm>
            <a:off x="3445440" y="6320557"/>
            <a:ext cx="2429453" cy="403675"/>
          </a:xfrm>
          <a:prstGeom prst="rect">
            <a:avLst/>
          </a:prstGeom>
          <a:noFill/>
          <a:ln>
            <a:noFill/>
          </a:ln>
        </p:spPr>
      </p:pic>
      <p:pic>
        <p:nvPicPr>
          <p:cNvPr id="18" name="Google Shape;488;p57">
            <a:extLst>
              <a:ext uri="{FF2B5EF4-FFF2-40B4-BE49-F238E27FC236}">
                <a16:creationId xmlns:a16="http://schemas.microsoft.com/office/drawing/2014/main" id="{23A3F13F-7D55-00D9-28C7-1C4D573BAC51}"/>
              </a:ext>
            </a:extLst>
          </p:cNvPr>
          <p:cNvPicPr preferRelativeResize="0"/>
          <p:nvPr/>
        </p:nvPicPr>
        <p:blipFill rotWithShape="1">
          <a:blip r:embed="rId7">
            <a:alphaModFix/>
          </a:blip>
          <a:srcRect b="27161"/>
          <a:stretch/>
        </p:blipFill>
        <p:spPr>
          <a:xfrm>
            <a:off x="5714978" y="6252669"/>
            <a:ext cx="2289384" cy="539453"/>
          </a:xfrm>
          <a:prstGeom prst="rect">
            <a:avLst/>
          </a:prstGeom>
          <a:noFill/>
          <a:ln>
            <a:noFill/>
          </a:ln>
        </p:spPr>
      </p:pic>
    </p:spTree>
    <p:extLst>
      <p:ext uri="{BB962C8B-B14F-4D97-AF65-F5344CB8AC3E}">
        <p14:creationId xmlns:p14="http://schemas.microsoft.com/office/powerpoint/2010/main" val="1906017715"/>
      </p:ext>
    </p:extLst>
  </p:cSld>
  <p:clrMapOvr>
    <a:overrideClrMapping bg1="lt1" tx1="dk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A72396-B1A0-2400-470B-2115C17A1C10}"/>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728526" y="1091847"/>
            <a:ext cx="4944089" cy="5687219"/>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Page </a:t>
            </a:r>
            <a:r>
              <a:rPr lang="en-US" sz="1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13 </a:t>
            </a: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sp>
        <p:nvSpPr>
          <p:cNvPr id="3" name="Google Shape;705;p76">
            <a:extLst>
              <a:ext uri="{FF2B5EF4-FFF2-40B4-BE49-F238E27FC236}">
                <a16:creationId xmlns:a16="http://schemas.microsoft.com/office/drawing/2014/main" id="{3625E2D8-8C71-AFAD-0C7B-47E23F54B749}"/>
              </a:ext>
            </a:extLst>
          </p:cNvPr>
          <p:cNvSpPr/>
          <p:nvPr/>
        </p:nvSpPr>
        <p:spPr>
          <a:xfrm>
            <a:off x="680197" y="1372178"/>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b="1" kern="0" dirty="0">
                <a:solidFill>
                  <a:srgbClr val="000000"/>
                </a:solidFill>
                <a:latin typeface="Lato"/>
                <a:ea typeface="Lato"/>
                <a:cs typeface="Lato"/>
                <a:sym typeface="Lato"/>
              </a:rPr>
              <a:t>Adopting a leadership by coaching method using the Socratic Method</a:t>
            </a:r>
          </a:p>
        </p:txBody>
      </p:sp>
      <p:sp>
        <p:nvSpPr>
          <p:cNvPr id="4" name="Google Shape;713;p76">
            <a:extLst>
              <a:ext uri="{FF2B5EF4-FFF2-40B4-BE49-F238E27FC236}">
                <a16:creationId xmlns:a16="http://schemas.microsoft.com/office/drawing/2014/main" id="{402644A5-03A9-8A73-4B01-F3DB03AA3E5E}"/>
              </a:ext>
            </a:extLst>
          </p:cNvPr>
          <p:cNvSpPr>
            <a:spLocks noChangeAspect="1"/>
          </p:cNvSpPr>
          <p:nvPr/>
        </p:nvSpPr>
        <p:spPr>
          <a:xfrm>
            <a:off x="357169" y="1576792"/>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2517110887"/>
      </p:ext>
    </p:extLst>
  </p:cSld>
  <p:clrMapOvr>
    <a:overrideClrMapping bg1="lt1" tx1="dk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D1321A-6B83-5337-F6EF-BFA2A99184BA}"/>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004065" y="1561388"/>
            <a:ext cx="6917427" cy="2564803"/>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14</a:t>
            </a:r>
            <a:r>
              <a:rPr lang="en-US" sz="1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 </a:t>
            </a: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sp>
        <p:nvSpPr>
          <p:cNvPr id="3" name="Google Shape;702;p76">
            <a:extLst>
              <a:ext uri="{FF2B5EF4-FFF2-40B4-BE49-F238E27FC236}">
                <a16:creationId xmlns:a16="http://schemas.microsoft.com/office/drawing/2014/main" id="{01B94333-1685-B8B1-8996-EF3C1853E1D3}"/>
              </a:ext>
            </a:extLst>
          </p:cNvPr>
          <p:cNvSpPr/>
          <p:nvPr/>
        </p:nvSpPr>
        <p:spPr>
          <a:xfrm>
            <a:off x="608477" y="1542740"/>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b="1" kern="0" dirty="0">
                <a:solidFill>
                  <a:srgbClr val="000000"/>
                </a:solidFill>
                <a:latin typeface="Lato"/>
                <a:ea typeface="Lato"/>
                <a:cs typeface="Lato"/>
                <a:sym typeface="Lato"/>
              </a:rPr>
              <a:t>Team dream sessions</a:t>
            </a:r>
            <a:endParaRPr b="1" kern="0" dirty="0">
              <a:solidFill>
                <a:srgbClr val="000000"/>
              </a:solidFill>
              <a:latin typeface="Lato"/>
              <a:ea typeface="Lato"/>
              <a:cs typeface="Lato"/>
              <a:sym typeface="Lato"/>
            </a:endParaRPr>
          </a:p>
        </p:txBody>
      </p:sp>
      <p:sp>
        <p:nvSpPr>
          <p:cNvPr id="4" name="Google Shape;713;p76">
            <a:extLst>
              <a:ext uri="{FF2B5EF4-FFF2-40B4-BE49-F238E27FC236}">
                <a16:creationId xmlns:a16="http://schemas.microsoft.com/office/drawing/2014/main" id="{C16C74B3-EEC5-1A51-22BF-9ECC08D53FD9}"/>
              </a:ext>
            </a:extLst>
          </p:cNvPr>
          <p:cNvSpPr>
            <a:spLocks noChangeAspect="1"/>
          </p:cNvSpPr>
          <p:nvPr/>
        </p:nvSpPr>
        <p:spPr>
          <a:xfrm>
            <a:off x="270508" y="1647978"/>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1148042562"/>
      </p:ext>
    </p:extLst>
  </p:cSld>
  <p:clrMapOvr>
    <a:overrideClrMapping bg1="lt1" tx1="dk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1DA4E1-0363-8A68-67D5-0F0A7A52615B}"/>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hlinkClick r:id="rId6"/>
            <a:extLst>
              <a:ext uri="{FF2B5EF4-FFF2-40B4-BE49-F238E27FC236}">
                <a16:creationId xmlns:a16="http://schemas.microsoft.com/office/drawing/2014/main" id="{3BE85C7A-B3A3-E482-C673-C7D917A34D2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136533" y="1401620"/>
            <a:ext cx="6698390" cy="4636323"/>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9"/>
          <a:stretch>
            <a:fillRect/>
          </a:stretch>
        </p:blipFill>
        <p:spPr>
          <a:xfrm>
            <a:off x="2958678" y="75402"/>
            <a:ext cx="3241939" cy="587425"/>
          </a:xfrm>
          <a:prstGeom prst="rect">
            <a:avLst/>
          </a:prstGeom>
        </p:spPr>
      </p:pic>
      <p:sp>
        <p:nvSpPr>
          <p:cNvPr id="3" name="Google Shape;705;p76">
            <a:extLst>
              <a:ext uri="{FF2B5EF4-FFF2-40B4-BE49-F238E27FC236}">
                <a16:creationId xmlns:a16="http://schemas.microsoft.com/office/drawing/2014/main" id="{89BEB967-FAAF-A5B5-6910-A681C84B65D2}"/>
              </a:ext>
            </a:extLst>
          </p:cNvPr>
          <p:cNvSpPr/>
          <p:nvPr/>
        </p:nvSpPr>
        <p:spPr>
          <a:xfrm>
            <a:off x="578750" y="1542740"/>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endParaRPr lang="en-US" sz="1733" kern="0" dirty="0">
              <a:solidFill>
                <a:srgbClr val="000000"/>
              </a:solidFill>
              <a:latin typeface="Lato"/>
              <a:ea typeface="Lato"/>
              <a:cs typeface="Lato"/>
              <a:sym typeface="Lato"/>
            </a:endParaRPr>
          </a:p>
          <a:p>
            <a:pPr marL="365751" defTabSz="1219170">
              <a:buClr>
                <a:srgbClr val="000000"/>
              </a:buClr>
            </a:pPr>
            <a:r>
              <a:rPr lang="en-US" sz="1733" b="1" kern="0" dirty="0">
                <a:solidFill>
                  <a:srgbClr val="000000"/>
                </a:solidFill>
                <a:latin typeface="Lato"/>
                <a:ea typeface="Lato"/>
                <a:cs typeface="Lato"/>
                <a:sym typeface="Lato"/>
              </a:rPr>
              <a:t>Leading to Engage Part 4: Intellect </a:t>
            </a:r>
          </a:p>
          <a:p>
            <a:pPr marL="365751" defTabSz="1219170">
              <a:buClr>
                <a:srgbClr val="000000"/>
              </a:buClr>
            </a:pPr>
            <a:r>
              <a:rPr lang="en-US" sz="1733" b="1" kern="0" dirty="0">
                <a:solidFill>
                  <a:srgbClr val="000000"/>
                </a:solidFill>
                <a:latin typeface="Lato"/>
                <a:ea typeface="Lato"/>
                <a:cs typeface="Lato"/>
                <a:sym typeface="Lato"/>
              </a:rPr>
              <a:t>Skill #3: Tapping Team Intelligence </a:t>
            </a:r>
          </a:p>
          <a:p>
            <a:pPr marL="365751" defTabSz="1219170">
              <a:buClr>
                <a:srgbClr val="000000"/>
              </a:buClr>
            </a:pPr>
            <a:endParaRPr lang="en-US" sz="1733" kern="0" dirty="0">
              <a:solidFill>
                <a:srgbClr val="000000"/>
              </a:solidFill>
              <a:latin typeface="Lato"/>
              <a:ea typeface="Lato"/>
              <a:cs typeface="Lato"/>
              <a:sym typeface="Lato"/>
            </a:endParaRPr>
          </a:p>
        </p:txBody>
      </p:sp>
      <p:sp>
        <p:nvSpPr>
          <p:cNvPr id="4" name="Google Shape;713;p76">
            <a:extLst>
              <a:ext uri="{FF2B5EF4-FFF2-40B4-BE49-F238E27FC236}">
                <a16:creationId xmlns:a16="http://schemas.microsoft.com/office/drawing/2014/main" id="{A7636ECA-8C66-41E0-CCC1-1AE1F24992A3}"/>
              </a:ext>
            </a:extLst>
          </p:cNvPr>
          <p:cNvSpPr>
            <a:spLocks noChangeAspect="1"/>
          </p:cNvSpPr>
          <p:nvPr/>
        </p:nvSpPr>
        <p:spPr>
          <a:xfrm>
            <a:off x="284598" y="1627236"/>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2878608888"/>
      </p:ext>
    </p:extLst>
  </p:cSld>
  <p:clrMapOvr>
    <a:overrideClrMapping bg1="lt1" tx1="dk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374"/>
        <p:cNvGrpSpPr/>
        <p:nvPr/>
      </p:nvGrpSpPr>
      <p:grpSpPr>
        <a:xfrm>
          <a:off x="0" y="0"/>
          <a:ext cx="0" cy="0"/>
          <a:chOff x="0" y="0"/>
          <a:chExt cx="0" cy="0"/>
        </a:xfrm>
      </p:grpSpPr>
      <p:pic>
        <p:nvPicPr>
          <p:cNvPr id="3" name="Picture 2">
            <a:extLst>
              <a:ext uri="{FF2B5EF4-FFF2-40B4-BE49-F238E27FC236}">
                <a16:creationId xmlns:a16="http://schemas.microsoft.com/office/drawing/2014/main" id="{784C0B9A-7FD6-6E1D-5F5C-9E9E1E220980}"/>
              </a:ext>
            </a:extLst>
          </p:cNvPr>
          <p:cNvPicPr>
            <a:picLocks noChangeAspect="1"/>
          </p:cNvPicPr>
          <p:nvPr/>
        </p:nvPicPr>
        <p:blipFill>
          <a:blip r:embed="rId5">
            <a:extLst>
              <a:ext uri="{28A0092B-C50C-407E-A947-70E740481C1C}">
                <a14:useLocalDpi xmlns:a14="http://schemas.microsoft.com/office/drawing/2010/main" val="0"/>
              </a:ext>
            </a:extLst>
          </a:blip>
          <a:srcRect l="16568" r="16568"/>
          <a:stretch/>
        </p:blipFill>
        <p:spPr>
          <a:xfrm>
            <a:off x="0" y="0"/>
            <a:ext cx="7583461" cy="6858000"/>
          </a:xfrm>
          <a:prstGeom prst="rect">
            <a:avLst/>
          </a:prstGeom>
        </p:spPr>
      </p:pic>
      <p:grpSp>
        <p:nvGrpSpPr>
          <p:cNvPr id="2" name="Group 1">
            <a:extLst>
              <a:ext uri="{FF2B5EF4-FFF2-40B4-BE49-F238E27FC236}">
                <a16:creationId xmlns:a16="http://schemas.microsoft.com/office/drawing/2014/main" id="{70C78841-3263-2442-7C89-06E1F1DCF144}"/>
              </a:ext>
            </a:extLst>
          </p:cNvPr>
          <p:cNvGrpSpPr/>
          <p:nvPr/>
        </p:nvGrpSpPr>
        <p:grpSpPr>
          <a:xfrm>
            <a:off x="188162" y="1932257"/>
            <a:ext cx="7295549" cy="3941872"/>
            <a:chOff x="219674" y="1716126"/>
            <a:chExt cx="7295549" cy="3941872"/>
          </a:xfrm>
        </p:grpSpPr>
        <p:sp>
          <p:nvSpPr>
            <p:cNvPr id="4" name="Google Shape;377;p29">
              <a:extLst>
                <a:ext uri="{FF2B5EF4-FFF2-40B4-BE49-F238E27FC236}">
                  <a16:creationId xmlns:a16="http://schemas.microsoft.com/office/drawing/2014/main" id="{A4C68479-903B-EB9E-20D2-91A733816139}"/>
                </a:ext>
              </a:extLst>
            </p:cNvPr>
            <p:cNvSpPr/>
            <p:nvPr/>
          </p:nvSpPr>
          <p:spPr>
            <a:xfrm>
              <a:off x="219674" y="1716126"/>
              <a:ext cx="7207136" cy="3941872"/>
            </a:xfrm>
            <a:prstGeom prst="rect">
              <a:avLst/>
            </a:prstGeom>
            <a:solidFill>
              <a:schemeClr val="lt1">
                <a:alpha val="90000"/>
              </a:schemeClr>
            </a:solidFill>
            <a:ln>
              <a:noFill/>
            </a:ln>
            <a:effectLst>
              <a:outerShdw blurRad="63500" sx="102000" sy="102000" algn="ctr" rotWithShape="0">
                <a:prstClr val="black">
                  <a:alpha val="40000"/>
                </a:prstClr>
              </a:outerShdw>
            </a:effectLst>
          </p:spPr>
          <p:txBody>
            <a:bodyPr spcFirstLastPara="1" wrap="square" lIns="121900" tIns="60933" rIns="121900" bIns="60933"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 name="Google Shape;376;p29">
              <a:extLst>
                <a:ext uri="{FF2B5EF4-FFF2-40B4-BE49-F238E27FC236}">
                  <a16:creationId xmlns:a16="http://schemas.microsoft.com/office/drawing/2014/main" id="{0F141AD4-FA15-FFFD-F089-8D91B691734B}"/>
                </a:ext>
              </a:extLst>
            </p:cNvPr>
            <p:cNvSpPr txBox="1"/>
            <p:nvPr/>
          </p:nvSpPr>
          <p:spPr>
            <a:xfrm>
              <a:off x="252151" y="1963541"/>
              <a:ext cx="7263072" cy="2769935"/>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dirty="0">
                  <a:ln>
                    <a:noFill/>
                  </a:ln>
                  <a:solidFill>
                    <a:srgbClr val="000000"/>
                  </a:solidFill>
                  <a:effectLst/>
                  <a:uLnTx/>
                  <a:uFillTx/>
                  <a:latin typeface="Lato Black"/>
                  <a:ea typeface="Lato Black"/>
                  <a:cs typeface="Lato Black"/>
                  <a:sym typeface="Lato Black"/>
                </a:rPr>
                <a:t>Where am I placing blame and making excuses?</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lang="en-US" sz="2800" kern="0" dirty="0">
                <a:solidFill>
                  <a:srgbClr val="F7891D"/>
                </a:solidFill>
                <a:latin typeface="Lato Black"/>
                <a:ea typeface="Lato Black"/>
                <a:cs typeface="Lato Black"/>
                <a:sym typeface="Lato Black"/>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2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Fill in your answer in </a:t>
              </a:r>
              <a:r>
                <a:rPr lang="en-US" sz="2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Box 4 on page 7 </a:t>
              </a:r>
              <a:r>
                <a:rPr lang="en-US" sz="2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2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grpSp>
      <p:pic>
        <p:nvPicPr>
          <p:cNvPr id="8" name="Picture 7">
            <a:extLst>
              <a:ext uri="{FF2B5EF4-FFF2-40B4-BE49-F238E27FC236}">
                <a16:creationId xmlns:a16="http://schemas.microsoft.com/office/drawing/2014/main" id="{5275283B-F50C-3A6B-4BAE-189F04E6117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57534" y="429490"/>
            <a:ext cx="2856830" cy="649280"/>
          </a:xfrm>
          <a:prstGeom prst="rect">
            <a:avLst/>
          </a:prstGeom>
        </p:spPr>
      </p:pic>
      <p:pic>
        <p:nvPicPr>
          <p:cNvPr id="9" name="Picture 8">
            <a:extLst>
              <a:ext uri="{FF2B5EF4-FFF2-40B4-BE49-F238E27FC236}">
                <a16:creationId xmlns:a16="http://schemas.microsoft.com/office/drawing/2014/main" id="{F8B87ECD-8941-4483-F276-A1D738C7BDF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675591" y="311813"/>
            <a:ext cx="2420409" cy="932094"/>
          </a:xfrm>
          <a:prstGeom prst="rect">
            <a:avLst/>
          </a:prstGeom>
        </p:spPr>
      </p:pic>
      <p:pic>
        <p:nvPicPr>
          <p:cNvPr id="10" name="object 2">
            <a:extLst>
              <a:ext uri="{FF2B5EF4-FFF2-40B4-BE49-F238E27FC236}">
                <a16:creationId xmlns:a16="http://schemas.microsoft.com/office/drawing/2014/main" id="{2DB67D89-6E2B-48FE-707A-D8D2C67EF2D1}"/>
              </a:ext>
            </a:extLst>
          </p:cNvPr>
          <p:cNvPicPr/>
          <p:nvPr/>
        </p:nvPicPr>
        <p:blipFill>
          <a:blip r:embed="rId8" cstate="print"/>
          <a:stretch>
            <a:fillRect/>
          </a:stretch>
        </p:blipFill>
        <p:spPr>
          <a:xfrm>
            <a:off x="2" y="2"/>
            <a:ext cx="6624735" cy="197719"/>
          </a:xfrm>
          <a:prstGeom prst="rect">
            <a:avLst/>
          </a:prstGeom>
        </p:spPr>
      </p:pic>
      <p:pic>
        <p:nvPicPr>
          <p:cNvPr id="11" name="Picture 10">
            <a:extLst>
              <a:ext uri="{FF2B5EF4-FFF2-40B4-BE49-F238E27FC236}">
                <a16:creationId xmlns:a16="http://schemas.microsoft.com/office/drawing/2014/main" id="{31C31B18-80D7-70D5-0656-E02AB8A22DC5}"/>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626333" y="1670624"/>
            <a:ext cx="4520034" cy="42035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89993287"/>
      </p:ext>
    </p:extLst>
  </p:cSld>
  <p:clrMapOvr>
    <a:overrideClrMapping bg1="lt1" tx1="dk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75EB6C-B39A-39AD-8F91-10CED83248F1}"/>
              </a:ext>
            </a:extLst>
          </p:cNvPr>
          <p:cNvPicPr>
            <a:picLocks noChangeAspect="1"/>
          </p:cNvPicPr>
          <p:nvPr/>
        </p:nvPicPr>
        <p:blipFill>
          <a:blip r:embed="rId3">
            <a:extLst>
              <a:ext uri="{28A0092B-C50C-407E-A947-70E740481C1C}">
                <a14:useLocalDpi xmlns:a14="http://schemas.microsoft.com/office/drawing/2010/main" val="0"/>
              </a:ext>
            </a:extLst>
          </a:blip>
          <a:srcRect b="8455"/>
          <a:stretch/>
        </p:blipFill>
        <p:spPr>
          <a:xfrm>
            <a:off x="0" y="0"/>
            <a:ext cx="12192000" cy="6858000"/>
          </a:xfrm>
          <a:prstGeom prst="rect">
            <a:avLst/>
          </a:prstGeom>
        </p:spPr>
      </p:pic>
      <p:pic>
        <p:nvPicPr>
          <p:cNvPr id="7" name="Picture 6" descr="Logo&#10;&#10;Description automatically generated">
            <a:extLst>
              <a:ext uri="{FF2B5EF4-FFF2-40B4-BE49-F238E27FC236}">
                <a16:creationId xmlns:a16="http://schemas.microsoft.com/office/drawing/2014/main" id="{310B9714-B892-7ADD-2A55-750FE64476C0}"/>
              </a:ext>
            </a:extLst>
          </p:cNvPr>
          <p:cNvPicPr>
            <a:picLocks noChangeAspect="1"/>
          </p:cNvPicPr>
          <p:nvPr/>
        </p:nvPicPr>
        <p:blipFill>
          <a:blip r:embed="rId4"/>
          <a:stretch>
            <a:fillRect/>
          </a:stretch>
        </p:blipFill>
        <p:spPr>
          <a:xfrm>
            <a:off x="4236888" y="6030600"/>
            <a:ext cx="3600459" cy="827400"/>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5" cstate="print"/>
          <a:stretch>
            <a:fillRect/>
          </a:stretch>
        </p:blipFill>
        <p:spPr>
          <a:xfrm>
            <a:off x="0" y="0"/>
            <a:ext cx="6624735" cy="197719"/>
          </a:xfrm>
          <a:prstGeom prst="rect">
            <a:avLst/>
          </a:prstGeom>
        </p:spPr>
      </p:pic>
      <p:grpSp>
        <p:nvGrpSpPr>
          <p:cNvPr id="11" name="Group 10">
            <a:extLst>
              <a:ext uri="{FF2B5EF4-FFF2-40B4-BE49-F238E27FC236}">
                <a16:creationId xmlns:a16="http://schemas.microsoft.com/office/drawing/2014/main" id="{179ECAF8-9F56-142C-E730-0E40944EA9BF}"/>
              </a:ext>
            </a:extLst>
          </p:cNvPr>
          <p:cNvGrpSpPr/>
          <p:nvPr/>
        </p:nvGrpSpPr>
        <p:grpSpPr>
          <a:xfrm>
            <a:off x="3175" y="1287934"/>
            <a:ext cx="12188825" cy="4434676"/>
            <a:chOff x="0" y="791546"/>
            <a:chExt cx="12188825" cy="4066657"/>
          </a:xfrm>
        </p:grpSpPr>
        <p:sp>
          <p:nvSpPr>
            <p:cNvPr id="6" name="Rectangle 5">
              <a:extLst>
                <a:ext uri="{FF2B5EF4-FFF2-40B4-BE49-F238E27FC236}">
                  <a16:creationId xmlns:a16="http://schemas.microsoft.com/office/drawing/2014/main" id="{ED941112-8479-C7F1-7CD8-7BE4F83F6340}"/>
                </a:ext>
              </a:extLst>
            </p:cNvPr>
            <p:cNvSpPr/>
            <p:nvPr/>
          </p:nvSpPr>
          <p:spPr>
            <a:xfrm>
              <a:off x="0" y="791546"/>
              <a:ext cx="12188825" cy="4041711"/>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Google Shape;385;p30">
              <a:extLst>
                <a:ext uri="{FF2B5EF4-FFF2-40B4-BE49-F238E27FC236}">
                  <a16:creationId xmlns:a16="http://schemas.microsoft.com/office/drawing/2014/main" id="{7BF75450-26FA-F17F-D7D6-5167662A5DC2}"/>
                </a:ext>
              </a:extLst>
            </p:cNvPr>
            <p:cNvSpPr txBox="1"/>
            <p:nvPr/>
          </p:nvSpPr>
          <p:spPr>
            <a:xfrm>
              <a:off x="636905" y="2148795"/>
              <a:ext cx="11142617" cy="2709408"/>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kumimoji="0" lang="en-US" sz="4400" b="0" i="0" u="none" strike="noStrike" kern="0" cap="none" spc="0" normalizeH="0" baseline="0" noProof="0">
                  <a:ln>
                    <a:noFill/>
                  </a:ln>
                  <a:solidFill>
                    <a:srgbClr val="000000"/>
                  </a:solidFill>
                  <a:effectLst/>
                  <a:uLnTx/>
                  <a:uFillTx/>
                  <a:latin typeface="Lato Black"/>
                  <a:ea typeface="Lato Black"/>
                  <a:cs typeface="Lato Black"/>
                  <a:sym typeface="Lato Black"/>
                </a:rPr>
                <a:t>WHERE AM I PLACING BLAME </a:t>
              </a:r>
            </a:p>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kumimoji="0" lang="en-US" sz="4400" b="0" i="0" u="none" strike="noStrike" kern="0" cap="none" spc="0" normalizeH="0" baseline="0" noProof="0">
                  <a:ln>
                    <a:noFill/>
                  </a:ln>
                  <a:solidFill>
                    <a:srgbClr val="000000"/>
                  </a:solidFill>
                  <a:effectLst/>
                  <a:uLnTx/>
                  <a:uFillTx/>
                  <a:latin typeface="Lato Black"/>
                  <a:ea typeface="Lato Black"/>
                  <a:cs typeface="Lato Black"/>
                  <a:sym typeface="Lato Black"/>
                </a:rPr>
                <a:t>AND MAKING EXCUSES?</a:t>
              </a:r>
            </a:p>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kumimoji="0" lang="en-US" sz="2400" b="0" i="0" u="none" strike="noStrike" kern="0" cap="none" spc="0" normalizeH="0" baseline="0" noProof="0">
                  <a:ln>
                    <a:noFill/>
                  </a:ln>
                  <a:solidFill>
                    <a:srgbClr val="F7891D"/>
                  </a:solidFill>
                  <a:effectLst/>
                  <a:uLnTx/>
                  <a:uFillTx/>
                  <a:latin typeface="Lato Black"/>
                  <a:ea typeface="Lato Black"/>
                  <a:cs typeface="Lato Black"/>
                  <a:sym typeface="Lato Black"/>
                </a:rPr>
                <a:t>Unmute and share what you wrote!</a:t>
              </a:r>
              <a:r>
                <a:rPr kumimoji="0" lang="en-US" sz="6600" b="0" i="0" u="none" strike="noStrike" kern="0" cap="none" spc="0" normalizeH="0" baseline="0" noProof="0">
                  <a:ln>
                    <a:noFill/>
                  </a:ln>
                  <a:solidFill>
                    <a:srgbClr val="000000"/>
                  </a:solidFill>
                  <a:effectLst/>
                  <a:uLnTx/>
                  <a:uFillTx/>
                  <a:latin typeface="Lato Black"/>
                  <a:ea typeface="Lato Black"/>
                  <a:cs typeface="Lato Black"/>
                  <a:sym typeface="Lato Black"/>
                </a:rPr>
                <a:t> </a:t>
              </a:r>
            </a:p>
          </p:txBody>
        </p:sp>
        <p:pic>
          <p:nvPicPr>
            <p:cNvPr id="4" name="Picture 3">
              <a:extLst>
                <a:ext uri="{FF2B5EF4-FFF2-40B4-BE49-F238E27FC236}">
                  <a16:creationId xmlns:a16="http://schemas.microsoft.com/office/drawing/2014/main" id="{FD459D20-34BA-3842-55C0-8980ED71D5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05006" y="1074273"/>
              <a:ext cx="2420409" cy="932094"/>
            </a:xfrm>
            <a:prstGeom prst="rect">
              <a:avLst/>
            </a:prstGeom>
          </p:spPr>
        </p:pic>
        <p:pic>
          <p:nvPicPr>
            <p:cNvPr id="10" name="Picture 9" descr="Logo&#10;&#10;Description automatically generated">
              <a:extLst>
                <a:ext uri="{FF2B5EF4-FFF2-40B4-BE49-F238E27FC236}">
                  <a16:creationId xmlns:a16="http://schemas.microsoft.com/office/drawing/2014/main" id="{6FFB9218-37F4-193D-33E0-3DBAF5E203E8}"/>
                </a:ext>
              </a:extLst>
            </p:cNvPr>
            <p:cNvPicPr>
              <a:picLocks noChangeAspect="1"/>
            </p:cNvPicPr>
            <p:nvPr/>
          </p:nvPicPr>
          <p:blipFill>
            <a:blip r:embed="rId7"/>
            <a:stretch>
              <a:fillRect/>
            </a:stretch>
          </p:blipFill>
          <p:spPr>
            <a:xfrm>
              <a:off x="3059892" y="1191020"/>
              <a:ext cx="3241939" cy="538677"/>
            </a:xfrm>
            <a:prstGeom prst="rect">
              <a:avLst/>
            </a:prstGeom>
          </p:spPr>
        </p:pic>
      </p:grpSp>
    </p:spTree>
    <p:extLst>
      <p:ext uri="{BB962C8B-B14F-4D97-AF65-F5344CB8AC3E}">
        <p14:creationId xmlns:p14="http://schemas.microsoft.com/office/powerpoint/2010/main" val="25618560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2481BA-7C92-FF48-617B-7EA641635DA4}"/>
              </a:ext>
            </a:extLst>
          </p:cNvPr>
          <p:cNvPicPr>
            <a:picLocks noChangeAspect="1"/>
          </p:cNvPicPr>
          <p:nvPr/>
        </p:nvPicPr>
        <p:blipFill>
          <a:blip r:embed="rId3">
            <a:extLst>
              <a:ext uri="{28A0092B-C50C-407E-A947-70E740481C1C}">
                <a14:useLocalDpi xmlns:a14="http://schemas.microsoft.com/office/drawing/2010/main" val="0"/>
              </a:ext>
            </a:extLst>
          </a:blip>
          <a:srcRect b="8455"/>
          <a:stretch/>
        </p:blipFill>
        <p:spPr>
          <a:xfrm>
            <a:off x="0" y="0"/>
            <a:ext cx="12389224" cy="6858000"/>
          </a:xfrm>
          <a:prstGeom prst="rect">
            <a:avLst/>
          </a:prstGeom>
        </p:spPr>
      </p:pic>
      <p:pic>
        <p:nvPicPr>
          <p:cNvPr id="7" name="Picture 6" descr="Logo&#10;&#10;Description automatically generated">
            <a:extLst>
              <a:ext uri="{FF2B5EF4-FFF2-40B4-BE49-F238E27FC236}">
                <a16:creationId xmlns:a16="http://schemas.microsoft.com/office/drawing/2014/main" id="{310B9714-B892-7ADD-2A55-750FE64476C0}"/>
              </a:ext>
            </a:extLst>
          </p:cNvPr>
          <p:cNvPicPr>
            <a:picLocks noChangeAspect="1"/>
          </p:cNvPicPr>
          <p:nvPr/>
        </p:nvPicPr>
        <p:blipFill>
          <a:blip r:embed="rId4"/>
          <a:stretch>
            <a:fillRect/>
          </a:stretch>
        </p:blipFill>
        <p:spPr>
          <a:xfrm>
            <a:off x="4236888" y="6030600"/>
            <a:ext cx="3600459" cy="827400"/>
          </a:xfrm>
          <a:prstGeom prst="rect">
            <a:avLst/>
          </a:prstGeom>
        </p:spPr>
      </p:pic>
      <p:pic>
        <p:nvPicPr>
          <p:cNvPr id="9" name="object 2">
            <a:extLst>
              <a:ext uri="{FF2B5EF4-FFF2-40B4-BE49-F238E27FC236}">
                <a16:creationId xmlns:a16="http://schemas.microsoft.com/office/drawing/2014/main" id="{B1873D1D-8CC2-A4B5-5936-49D1BD824554}"/>
              </a:ext>
            </a:extLst>
          </p:cNvPr>
          <p:cNvPicPr/>
          <p:nvPr/>
        </p:nvPicPr>
        <p:blipFill>
          <a:blip r:embed="rId5" cstate="print"/>
          <a:stretch>
            <a:fillRect/>
          </a:stretch>
        </p:blipFill>
        <p:spPr>
          <a:xfrm>
            <a:off x="0" y="0"/>
            <a:ext cx="6624735" cy="197719"/>
          </a:xfrm>
          <a:prstGeom prst="rect">
            <a:avLst/>
          </a:prstGeom>
        </p:spPr>
      </p:pic>
      <p:grpSp>
        <p:nvGrpSpPr>
          <p:cNvPr id="11" name="Group 10">
            <a:extLst>
              <a:ext uri="{FF2B5EF4-FFF2-40B4-BE49-F238E27FC236}">
                <a16:creationId xmlns:a16="http://schemas.microsoft.com/office/drawing/2014/main" id="{179ECAF8-9F56-142C-E730-0E40944EA9BF}"/>
              </a:ext>
            </a:extLst>
          </p:cNvPr>
          <p:cNvGrpSpPr/>
          <p:nvPr/>
        </p:nvGrpSpPr>
        <p:grpSpPr>
          <a:xfrm>
            <a:off x="3175" y="1287934"/>
            <a:ext cx="12188825" cy="4407472"/>
            <a:chOff x="0" y="791546"/>
            <a:chExt cx="12188825" cy="4041711"/>
          </a:xfrm>
        </p:grpSpPr>
        <p:sp>
          <p:nvSpPr>
            <p:cNvPr id="6" name="Rectangle 5">
              <a:extLst>
                <a:ext uri="{FF2B5EF4-FFF2-40B4-BE49-F238E27FC236}">
                  <a16:creationId xmlns:a16="http://schemas.microsoft.com/office/drawing/2014/main" id="{ED941112-8479-C7F1-7CD8-7BE4F83F6340}"/>
                </a:ext>
              </a:extLst>
            </p:cNvPr>
            <p:cNvSpPr/>
            <p:nvPr/>
          </p:nvSpPr>
          <p:spPr>
            <a:xfrm>
              <a:off x="0" y="791546"/>
              <a:ext cx="12188825" cy="4041711"/>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Google Shape;385;p30">
              <a:extLst>
                <a:ext uri="{FF2B5EF4-FFF2-40B4-BE49-F238E27FC236}">
                  <a16:creationId xmlns:a16="http://schemas.microsoft.com/office/drawing/2014/main" id="{7BF75450-26FA-F17F-D7D6-5167662A5DC2}"/>
                </a:ext>
              </a:extLst>
            </p:cNvPr>
            <p:cNvSpPr txBox="1"/>
            <p:nvPr/>
          </p:nvSpPr>
          <p:spPr>
            <a:xfrm>
              <a:off x="615220" y="2405841"/>
              <a:ext cx="10837443" cy="1947373"/>
            </a:xfrm>
            <a:prstGeom prst="rect">
              <a:avLst/>
            </a:prstGeom>
            <a:noFill/>
            <a:ln>
              <a:noFill/>
            </a:ln>
          </p:spPr>
          <p:txBody>
            <a:bodyPr spcFirstLastPara="1" wrap="square" lIns="121900" tIns="60933" rIns="121900" bIns="60933" anchor="t" anchorCtr="0">
              <a:spAutoFit/>
            </a:bodyPr>
            <a:lstStyle/>
            <a:p>
              <a:pPr marL="0" marR="0" lvl="0" indent="0" algn="ctr" defTabSz="1219170" rtl="0" eaLnBrk="1" fontAlgn="auto" latinLnBrk="0" hangingPunct="1">
                <a:lnSpc>
                  <a:spcPct val="100000"/>
                </a:lnSpc>
                <a:spcBef>
                  <a:spcPts val="0"/>
                </a:spcBef>
                <a:spcAft>
                  <a:spcPts val="1200"/>
                </a:spcAft>
                <a:buClr>
                  <a:srgbClr val="000000"/>
                </a:buClr>
                <a:buSzTx/>
                <a:buFontTx/>
                <a:buNone/>
                <a:tabLst/>
                <a:defRPr/>
              </a:pPr>
              <a:r>
                <a:rPr lang="en-US" sz="3200" kern="0">
                  <a:solidFill>
                    <a:srgbClr val="000000"/>
                  </a:solidFill>
                  <a:latin typeface="Lato" panose="020F0502020204030203" pitchFamily="34" charset="0"/>
                  <a:ea typeface="Lato" panose="020F0502020204030203" pitchFamily="34" charset="0"/>
                  <a:cs typeface="Lato" panose="020F0502020204030203" pitchFamily="34" charset="0"/>
                  <a:sym typeface="Lato Black"/>
                </a:rPr>
                <a:t>Where am I placing blame and making excuses?</a:t>
              </a:r>
              <a:endParaRPr kumimoji="0" lang="en-US" sz="3200" b="0" i="0" u="none" strike="noStrike" kern="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a:ln>
                    <a:noFill/>
                  </a:ln>
                  <a:solidFill>
                    <a:srgbClr val="F7891D"/>
                  </a:solidFill>
                  <a:effectLst/>
                  <a:uLnTx/>
                  <a:uFillTx/>
                  <a:latin typeface="Lato Black"/>
                  <a:ea typeface="Lato Black"/>
                  <a:cs typeface="Lato Black"/>
                  <a:sym typeface="Lato Black"/>
                </a:rPr>
                <a:t>IN WHAT AREAS DO I NEED TO ADJUST MY MINDSET?</a:t>
              </a:r>
            </a:p>
          </p:txBody>
        </p:sp>
        <p:pic>
          <p:nvPicPr>
            <p:cNvPr id="4" name="Picture 3">
              <a:extLst>
                <a:ext uri="{FF2B5EF4-FFF2-40B4-BE49-F238E27FC236}">
                  <a16:creationId xmlns:a16="http://schemas.microsoft.com/office/drawing/2014/main" id="{FD459D20-34BA-3842-55C0-8980ED71D59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05006" y="1074273"/>
              <a:ext cx="2420409" cy="932094"/>
            </a:xfrm>
            <a:prstGeom prst="rect">
              <a:avLst/>
            </a:prstGeom>
          </p:spPr>
        </p:pic>
        <p:pic>
          <p:nvPicPr>
            <p:cNvPr id="10" name="Picture 9" descr="Logo&#10;&#10;Description automatically generated">
              <a:extLst>
                <a:ext uri="{FF2B5EF4-FFF2-40B4-BE49-F238E27FC236}">
                  <a16:creationId xmlns:a16="http://schemas.microsoft.com/office/drawing/2014/main" id="{6FFB9218-37F4-193D-33E0-3DBAF5E203E8}"/>
                </a:ext>
              </a:extLst>
            </p:cNvPr>
            <p:cNvPicPr>
              <a:picLocks noChangeAspect="1"/>
            </p:cNvPicPr>
            <p:nvPr/>
          </p:nvPicPr>
          <p:blipFill>
            <a:blip r:embed="rId7"/>
            <a:stretch>
              <a:fillRect/>
            </a:stretch>
          </p:blipFill>
          <p:spPr>
            <a:xfrm>
              <a:off x="3059892" y="1191020"/>
              <a:ext cx="3241939" cy="538677"/>
            </a:xfrm>
            <a:prstGeom prst="rect">
              <a:avLst/>
            </a:prstGeom>
          </p:spPr>
        </p:pic>
      </p:grpSp>
    </p:spTree>
    <p:extLst>
      <p:ext uri="{BB962C8B-B14F-4D97-AF65-F5344CB8AC3E}">
        <p14:creationId xmlns:p14="http://schemas.microsoft.com/office/powerpoint/2010/main" val="3734986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99"/>
        <p:cNvGrpSpPr/>
        <p:nvPr/>
      </p:nvGrpSpPr>
      <p:grpSpPr>
        <a:xfrm>
          <a:off x="0" y="0"/>
          <a:ext cx="0" cy="0"/>
          <a:chOff x="0" y="0"/>
          <a:chExt cx="0" cy="0"/>
        </a:xfrm>
      </p:grpSpPr>
      <p:pic>
        <p:nvPicPr>
          <p:cNvPr id="2" name="Picture 1">
            <a:extLst>
              <a:ext uri="{FF2B5EF4-FFF2-40B4-BE49-F238E27FC236}">
                <a16:creationId xmlns:a16="http://schemas.microsoft.com/office/drawing/2014/main" id="{D766D3CE-52E7-A130-3804-1CDAB3627BAC}"/>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sp>
        <p:nvSpPr>
          <p:cNvPr id="706" name="Google Shape;706;p76"/>
          <p:cNvSpPr txBox="1"/>
          <p:nvPr/>
        </p:nvSpPr>
        <p:spPr>
          <a:xfrm>
            <a:off x="1893126" y="314184"/>
            <a:ext cx="11948997" cy="1200288"/>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US" sz="3600" b="1" kern="0" dirty="0">
                <a:latin typeface="Lato"/>
                <a:ea typeface="Lato"/>
                <a:cs typeface="Lato"/>
                <a:sym typeface="Lato"/>
              </a:rPr>
              <a:t>IN WHAT AREAS DO I NEED TO </a:t>
            </a:r>
          </a:p>
          <a:p>
            <a:pPr defTabSz="1219170">
              <a:buClr>
                <a:srgbClr val="000000"/>
              </a:buClr>
            </a:pPr>
            <a:r>
              <a:rPr lang="en-US" sz="3600" b="1" kern="0" dirty="0">
                <a:latin typeface="Lato"/>
                <a:ea typeface="Lato"/>
                <a:cs typeface="Lato"/>
                <a:sym typeface="Lato"/>
              </a:rPr>
              <a:t>ADJUST MY MINDSET?</a:t>
            </a:r>
          </a:p>
        </p:txBody>
      </p:sp>
      <p:grpSp>
        <p:nvGrpSpPr>
          <p:cNvPr id="707" name="Google Shape;707;p76"/>
          <p:cNvGrpSpPr/>
          <p:nvPr/>
        </p:nvGrpSpPr>
        <p:grpSpPr>
          <a:xfrm>
            <a:off x="1" y="438069"/>
            <a:ext cx="1803612" cy="1013207"/>
            <a:chOff x="-65700" y="1186200"/>
            <a:chExt cx="1148700" cy="645300"/>
          </a:xfrm>
          <a:solidFill>
            <a:srgbClr val="F78B1D"/>
          </a:solidFill>
        </p:grpSpPr>
        <p:sp>
          <p:nvSpPr>
            <p:cNvPr id="708" name="Google Shape;708;p76"/>
            <p:cNvSpPr/>
            <p:nvPr/>
          </p:nvSpPr>
          <p:spPr>
            <a:xfrm>
              <a:off x="-65700" y="1186200"/>
              <a:ext cx="1148700" cy="645300"/>
            </a:xfrm>
            <a:prstGeom prst="rect">
              <a:avLst/>
            </a:prstGeom>
            <a:grpFill/>
            <a:ln>
              <a:noFill/>
            </a:ln>
          </p:spPr>
          <p:txBody>
            <a:bodyPr spcFirstLastPara="1" wrap="square" lIns="121900" tIns="60933" rIns="121900" bIns="60933" anchor="t" anchorCtr="0">
              <a:noAutofit/>
            </a:bodyPr>
            <a:lstStyle/>
            <a:p>
              <a:pPr algn="ctr" defTabSz="1219170">
                <a:buClr>
                  <a:srgbClr val="000000"/>
                </a:buClr>
                <a:buSzPts val="5600"/>
              </a:pPr>
              <a:endParaRPr sz="8400" kern="0">
                <a:solidFill>
                  <a:srgbClr val="F7891D"/>
                </a:solidFill>
                <a:latin typeface="Gill Sans"/>
                <a:ea typeface="Gill Sans"/>
                <a:cs typeface="Gill Sans"/>
                <a:sym typeface="Gill Sans"/>
              </a:endParaRPr>
            </a:p>
          </p:txBody>
        </p:sp>
        <p:sp>
          <p:nvSpPr>
            <p:cNvPr id="709" name="Google Shape;709;p76"/>
            <p:cNvSpPr txBox="1"/>
            <p:nvPr/>
          </p:nvSpPr>
          <p:spPr>
            <a:xfrm>
              <a:off x="204721" y="1234343"/>
              <a:ext cx="877200" cy="548820"/>
            </a:xfrm>
            <a:prstGeom prst="rect">
              <a:avLst/>
            </a:prstGeom>
            <a:grpFill/>
            <a:ln>
              <a:noFill/>
            </a:ln>
          </p:spPr>
          <p:txBody>
            <a:bodyPr spcFirstLastPara="1" wrap="square" lIns="121900" tIns="60933" rIns="121900" bIns="60933" anchor="t" anchorCtr="0">
              <a:spAutoFit/>
            </a:bodyPr>
            <a:lstStyle/>
            <a:p>
              <a:pPr algn="ctr" defTabSz="1219170">
                <a:buClr>
                  <a:srgbClr val="000000"/>
                </a:buClr>
              </a:pPr>
              <a:r>
                <a:rPr lang="en" sz="4800" kern="0" dirty="0">
                  <a:solidFill>
                    <a:schemeClr val="bg1"/>
                  </a:solidFill>
                  <a:latin typeface="Lato Black"/>
                  <a:ea typeface="Lato Black"/>
                  <a:cs typeface="Lato Black"/>
                  <a:sym typeface="Lato Black"/>
                </a:rPr>
                <a:t>04</a:t>
              </a:r>
              <a:endParaRPr sz="4800" kern="0" dirty="0">
                <a:solidFill>
                  <a:schemeClr val="bg1"/>
                </a:solidFill>
                <a:latin typeface="Lato"/>
                <a:ea typeface="Lato"/>
                <a:cs typeface="Lato"/>
                <a:sym typeface="Lato"/>
              </a:endParaRPr>
            </a:p>
          </p:txBody>
        </p:sp>
      </p:grpSp>
      <p:sp>
        <p:nvSpPr>
          <p:cNvPr id="710" name="Google Shape;710;p76"/>
          <p:cNvSpPr/>
          <p:nvPr/>
        </p:nvSpPr>
        <p:spPr>
          <a:xfrm>
            <a:off x="0" y="1451267"/>
            <a:ext cx="218000" cy="5410000"/>
          </a:xfrm>
          <a:prstGeom prst="rect">
            <a:avLst/>
          </a:prstGeom>
          <a:gradFill flip="none" rotWithShape="1">
            <a:gsLst>
              <a:gs pos="0">
                <a:srgbClr val="F7721D"/>
              </a:gs>
              <a:gs pos="50000">
                <a:srgbClr val="F7891D"/>
              </a:gs>
              <a:gs pos="100000">
                <a:srgbClr val="F78B1D"/>
              </a:gs>
            </a:gsLst>
            <a:path path="circle">
              <a:fillToRect l="100000" t="100000"/>
            </a:path>
            <a:tileRect r="-100000" b="-100000"/>
          </a:gradFill>
          <a:ln>
            <a:noFill/>
          </a:ln>
        </p:spPr>
        <p:txBody>
          <a:bodyPr spcFirstLastPara="1" wrap="square" lIns="121900" tIns="121900" rIns="121900" bIns="121900" anchor="ctr" anchorCtr="0">
            <a:noAutofit/>
          </a:bodyPr>
          <a:lstStyle/>
          <a:p>
            <a:pPr algn="ctr" defTabSz="1219170">
              <a:buClr>
                <a:srgbClr val="000000"/>
              </a:buClr>
            </a:pPr>
            <a:endParaRPr sz="1867" kern="0">
              <a:solidFill>
                <a:srgbClr val="F7721D"/>
              </a:solidFill>
              <a:latin typeface="Arial"/>
              <a:cs typeface="Arial"/>
              <a:sym typeface="Arial"/>
            </a:endParaRPr>
          </a:p>
        </p:txBody>
      </p:sp>
      <p:sp>
        <p:nvSpPr>
          <p:cNvPr id="4" name="Rectangle 3">
            <a:extLst>
              <a:ext uri="{FF2B5EF4-FFF2-40B4-BE49-F238E27FC236}">
                <a16:creationId xmlns:a16="http://schemas.microsoft.com/office/drawing/2014/main" id="{07B99CA4-AC25-856A-B9E9-28353A6FCBF2}"/>
              </a:ext>
            </a:extLst>
          </p:cNvPr>
          <p:cNvSpPr/>
          <p:nvPr/>
        </p:nvSpPr>
        <p:spPr>
          <a:xfrm>
            <a:off x="6252175" y="1595718"/>
            <a:ext cx="5508808" cy="4630945"/>
          </a:xfrm>
          <a:prstGeom prst="rect">
            <a:avLst/>
          </a:prstGeom>
          <a:noFill/>
          <a:ln w="76200">
            <a:solidFill>
              <a:srgbClr val="F7721D"/>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706;p76">
            <a:extLst>
              <a:ext uri="{FF2B5EF4-FFF2-40B4-BE49-F238E27FC236}">
                <a16:creationId xmlns:a16="http://schemas.microsoft.com/office/drawing/2014/main" id="{DDBA279D-C3C0-44B6-DA1E-71A816914A6F}"/>
              </a:ext>
            </a:extLst>
          </p:cNvPr>
          <p:cNvSpPr txBox="1"/>
          <p:nvPr/>
        </p:nvSpPr>
        <p:spPr>
          <a:xfrm>
            <a:off x="7307034" y="1819526"/>
            <a:ext cx="3399091" cy="523180"/>
          </a:xfrm>
          <a:prstGeom prst="rect">
            <a:avLst/>
          </a:prstGeom>
          <a:noFill/>
          <a:ln>
            <a:noFill/>
          </a:ln>
        </p:spPr>
        <p:txBody>
          <a:bodyPr spcFirstLastPara="1" wrap="square" lIns="91433" tIns="45700" rIns="91433" bIns="45700" anchor="t" anchorCtr="0">
            <a:spAutoFit/>
          </a:bodyPr>
          <a:lstStyle/>
          <a:p>
            <a:pPr defTabSz="1219170">
              <a:buClr>
                <a:srgbClr val="000000"/>
              </a:buClr>
            </a:pPr>
            <a:r>
              <a:rPr lang="en-US" sz="2800" b="1" kern="0" dirty="0">
                <a:solidFill>
                  <a:srgbClr val="F7891D"/>
                </a:solidFill>
                <a:latin typeface="Lato"/>
                <a:ea typeface="Lato"/>
                <a:cs typeface="Lato"/>
                <a:sym typeface="Lato"/>
              </a:rPr>
              <a:t>Workbook Support: </a:t>
            </a:r>
          </a:p>
        </p:txBody>
      </p:sp>
      <p:sp>
        <p:nvSpPr>
          <p:cNvPr id="6" name="Google Shape;705;p76">
            <a:extLst>
              <a:ext uri="{FF2B5EF4-FFF2-40B4-BE49-F238E27FC236}">
                <a16:creationId xmlns:a16="http://schemas.microsoft.com/office/drawing/2014/main" id="{DC14AA0B-ED14-65CA-E9D0-27FCEB3A75B0}"/>
              </a:ext>
            </a:extLst>
          </p:cNvPr>
          <p:cNvSpPr/>
          <p:nvPr/>
        </p:nvSpPr>
        <p:spPr>
          <a:xfrm>
            <a:off x="7066483" y="2606407"/>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Manage your time and priorities using the Eisenhower Matrix</a:t>
            </a:r>
            <a:r>
              <a:rPr lang="en-US" sz="1733" kern="0">
                <a:solidFill>
                  <a:srgbClr val="000000"/>
                </a:solidFill>
                <a:latin typeface="Lato"/>
                <a:ea typeface="Lato"/>
                <a:cs typeface="Lato"/>
                <a:sym typeface="Lato"/>
              </a:rPr>
              <a:t>.</a:t>
            </a:r>
            <a:r>
              <a:rPr lang="en-US" sz="1733" kern="0" dirty="0">
                <a:solidFill>
                  <a:srgbClr val="000000"/>
                </a:solidFill>
                <a:latin typeface="Lato"/>
                <a:ea typeface="Lato"/>
                <a:cs typeface="Lato"/>
                <a:sym typeface="Lato"/>
              </a:rPr>
              <a:t> </a:t>
            </a:r>
          </a:p>
        </p:txBody>
      </p:sp>
      <p:sp>
        <p:nvSpPr>
          <p:cNvPr id="7" name="Google Shape;713;p76">
            <a:extLst>
              <a:ext uri="{FF2B5EF4-FFF2-40B4-BE49-F238E27FC236}">
                <a16:creationId xmlns:a16="http://schemas.microsoft.com/office/drawing/2014/main" id="{5D5BE4BE-0459-7199-0563-AF1D6B6E9065}"/>
              </a:ext>
            </a:extLst>
          </p:cNvPr>
          <p:cNvSpPr>
            <a:spLocks noChangeAspect="1"/>
          </p:cNvSpPr>
          <p:nvPr/>
        </p:nvSpPr>
        <p:spPr>
          <a:xfrm>
            <a:off x="6743455" y="2811021"/>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 name="Google Shape;702;p76">
            <a:extLst>
              <a:ext uri="{FF2B5EF4-FFF2-40B4-BE49-F238E27FC236}">
                <a16:creationId xmlns:a16="http://schemas.microsoft.com/office/drawing/2014/main" id="{C699CE4A-69A0-D132-DBB6-CA25B8B8D8C2}"/>
              </a:ext>
            </a:extLst>
          </p:cNvPr>
          <p:cNvSpPr/>
          <p:nvPr/>
        </p:nvSpPr>
        <p:spPr>
          <a:xfrm>
            <a:off x="7096363" y="3901710"/>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sz="1733" kern="0" dirty="0">
                <a:solidFill>
                  <a:srgbClr val="000000"/>
                </a:solidFill>
                <a:latin typeface="Lato"/>
                <a:ea typeface="Lato"/>
                <a:cs typeface="Lato"/>
                <a:sym typeface="Lato"/>
              </a:rPr>
              <a:t>Conquer challenges with your time using the Tackling Challenges framework</a:t>
            </a:r>
            <a:r>
              <a:rPr lang="en" sz="1733" kern="0">
                <a:solidFill>
                  <a:srgbClr val="000000"/>
                </a:solidFill>
                <a:latin typeface="Lato"/>
                <a:ea typeface="Lato"/>
                <a:cs typeface="Lato"/>
                <a:sym typeface="Lato"/>
              </a:rPr>
              <a:t>.</a:t>
            </a:r>
            <a:endParaRPr sz="1733" kern="0" dirty="0">
              <a:solidFill>
                <a:srgbClr val="000000"/>
              </a:solidFill>
              <a:latin typeface="Lato"/>
              <a:ea typeface="Lato"/>
              <a:cs typeface="Lato"/>
              <a:sym typeface="Lato"/>
            </a:endParaRPr>
          </a:p>
        </p:txBody>
      </p:sp>
      <p:sp>
        <p:nvSpPr>
          <p:cNvPr id="9" name="Google Shape;713;p76">
            <a:extLst>
              <a:ext uri="{FF2B5EF4-FFF2-40B4-BE49-F238E27FC236}">
                <a16:creationId xmlns:a16="http://schemas.microsoft.com/office/drawing/2014/main" id="{7CDC43BA-4AF9-4EF4-75E5-CB68C926E462}"/>
              </a:ext>
            </a:extLst>
          </p:cNvPr>
          <p:cNvSpPr>
            <a:spLocks noChangeAspect="1"/>
          </p:cNvSpPr>
          <p:nvPr/>
        </p:nvSpPr>
        <p:spPr>
          <a:xfrm>
            <a:off x="6758394" y="4006948"/>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 name="Google Shape;705;p76">
            <a:extLst>
              <a:ext uri="{FF2B5EF4-FFF2-40B4-BE49-F238E27FC236}">
                <a16:creationId xmlns:a16="http://schemas.microsoft.com/office/drawing/2014/main" id="{CA52C275-3C40-3826-349B-21F244E88EF0}"/>
              </a:ext>
            </a:extLst>
          </p:cNvPr>
          <p:cNvSpPr/>
          <p:nvPr/>
        </p:nvSpPr>
        <p:spPr>
          <a:xfrm>
            <a:off x="7037607" y="5009710"/>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“Leaders Don’t Have The Right To a Bad Day</a:t>
            </a:r>
            <a:r>
              <a:rPr lang="en-US" sz="1733" kern="0">
                <a:solidFill>
                  <a:srgbClr val="000000"/>
                </a:solidFill>
                <a:latin typeface="Lato"/>
                <a:ea typeface="Lato"/>
                <a:cs typeface="Lato"/>
                <a:sym typeface="Lato"/>
              </a:rPr>
              <a:t>.”</a:t>
            </a:r>
            <a:endParaRPr lang="en-US" sz="1733" kern="0" dirty="0">
              <a:solidFill>
                <a:srgbClr val="000000"/>
              </a:solidFill>
              <a:latin typeface="Lato"/>
              <a:ea typeface="Lato"/>
              <a:cs typeface="Lato"/>
              <a:sym typeface="Lato"/>
            </a:endParaRPr>
          </a:p>
        </p:txBody>
      </p:sp>
      <p:sp>
        <p:nvSpPr>
          <p:cNvPr id="11" name="Google Shape;713;p76">
            <a:extLst>
              <a:ext uri="{FF2B5EF4-FFF2-40B4-BE49-F238E27FC236}">
                <a16:creationId xmlns:a16="http://schemas.microsoft.com/office/drawing/2014/main" id="{AB45AECA-8306-96E1-385F-E3148BF58F39}"/>
              </a:ext>
            </a:extLst>
          </p:cNvPr>
          <p:cNvSpPr>
            <a:spLocks noChangeAspect="1"/>
          </p:cNvSpPr>
          <p:nvPr/>
        </p:nvSpPr>
        <p:spPr>
          <a:xfrm>
            <a:off x="6743455" y="5094206"/>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Google Shape;705;p76">
            <a:extLst>
              <a:ext uri="{FF2B5EF4-FFF2-40B4-BE49-F238E27FC236}">
                <a16:creationId xmlns:a16="http://schemas.microsoft.com/office/drawing/2014/main" id="{A12AD45B-2040-933E-A334-5755FA783FCD}"/>
              </a:ext>
            </a:extLst>
          </p:cNvPr>
          <p:cNvSpPr/>
          <p:nvPr/>
        </p:nvSpPr>
        <p:spPr>
          <a:xfrm>
            <a:off x="1170455" y="2342706"/>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Eliminate “I don’t have time” from your vocabulary</a:t>
            </a:r>
            <a:r>
              <a:rPr lang="en-US" sz="1733" kern="0">
                <a:solidFill>
                  <a:srgbClr val="000000"/>
                </a:solidFill>
                <a:latin typeface="Lato"/>
                <a:ea typeface="Lato"/>
                <a:cs typeface="Lato"/>
                <a:sym typeface="Lato"/>
              </a:rPr>
              <a:t>.</a:t>
            </a:r>
            <a:r>
              <a:rPr lang="en-US" sz="1733" kern="0" dirty="0">
                <a:solidFill>
                  <a:srgbClr val="000000"/>
                </a:solidFill>
                <a:latin typeface="Lato"/>
                <a:ea typeface="Lato"/>
                <a:cs typeface="Lato"/>
                <a:sym typeface="Lato"/>
              </a:rPr>
              <a:t> </a:t>
            </a:r>
          </a:p>
        </p:txBody>
      </p:sp>
      <p:sp>
        <p:nvSpPr>
          <p:cNvPr id="13" name="Google Shape;713;p76">
            <a:extLst>
              <a:ext uri="{FF2B5EF4-FFF2-40B4-BE49-F238E27FC236}">
                <a16:creationId xmlns:a16="http://schemas.microsoft.com/office/drawing/2014/main" id="{7B231FD8-18B8-FC71-8E88-C69071F6F398}"/>
              </a:ext>
            </a:extLst>
          </p:cNvPr>
          <p:cNvSpPr>
            <a:spLocks noChangeAspect="1"/>
          </p:cNvSpPr>
          <p:nvPr/>
        </p:nvSpPr>
        <p:spPr>
          <a:xfrm>
            <a:off x="847427" y="2547320"/>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 name="Google Shape;702;p76">
            <a:extLst>
              <a:ext uri="{FF2B5EF4-FFF2-40B4-BE49-F238E27FC236}">
                <a16:creationId xmlns:a16="http://schemas.microsoft.com/office/drawing/2014/main" id="{8A6D47F0-9837-FFF4-1D18-D06EF49F2224}"/>
              </a:ext>
            </a:extLst>
          </p:cNvPr>
          <p:cNvSpPr/>
          <p:nvPr/>
        </p:nvSpPr>
        <p:spPr>
          <a:xfrm>
            <a:off x="1200335" y="3638009"/>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sz="1733" kern="0" dirty="0">
                <a:solidFill>
                  <a:srgbClr val="000000"/>
                </a:solidFill>
                <a:latin typeface="Lato"/>
                <a:ea typeface="Lato"/>
                <a:cs typeface="Lato"/>
                <a:sym typeface="Lato"/>
              </a:rPr>
              <a:t>Take the growth mindset approach through careful questioning</a:t>
            </a:r>
            <a:r>
              <a:rPr lang="en" sz="1733" kern="0">
                <a:solidFill>
                  <a:srgbClr val="000000"/>
                </a:solidFill>
                <a:latin typeface="Lato"/>
                <a:ea typeface="Lato"/>
                <a:cs typeface="Lato"/>
                <a:sym typeface="Lato"/>
              </a:rPr>
              <a:t>.</a:t>
            </a:r>
            <a:endParaRPr sz="1733" kern="0" dirty="0">
              <a:solidFill>
                <a:srgbClr val="000000"/>
              </a:solidFill>
              <a:latin typeface="Lato"/>
              <a:ea typeface="Lato"/>
              <a:cs typeface="Lato"/>
              <a:sym typeface="Lato"/>
            </a:endParaRPr>
          </a:p>
        </p:txBody>
      </p:sp>
      <p:sp>
        <p:nvSpPr>
          <p:cNvPr id="15" name="Google Shape;713;p76">
            <a:extLst>
              <a:ext uri="{FF2B5EF4-FFF2-40B4-BE49-F238E27FC236}">
                <a16:creationId xmlns:a16="http://schemas.microsoft.com/office/drawing/2014/main" id="{B77C2533-09D3-32F1-4905-40B58AA83638}"/>
              </a:ext>
            </a:extLst>
          </p:cNvPr>
          <p:cNvSpPr>
            <a:spLocks noChangeAspect="1"/>
          </p:cNvSpPr>
          <p:nvPr/>
        </p:nvSpPr>
        <p:spPr>
          <a:xfrm>
            <a:off x="862366" y="3743247"/>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 name="Google Shape;705;p76">
            <a:extLst>
              <a:ext uri="{FF2B5EF4-FFF2-40B4-BE49-F238E27FC236}">
                <a16:creationId xmlns:a16="http://schemas.microsoft.com/office/drawing/2014/main" id="{CD90B556-7E6A-ED77-60AF-7D6C32228853}"/>
              </a:ext>
            </a:extLst>
          </p:cNvPr>
          <p:cNvSpPr/>
          <p:nvPr/>
        </p:nvSpPr>
        <p:spPr>
          <a:xfrm>
            <a:off x="1141579" y="4746009"/>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kern="0" dirty="0">
                <a:solidFill>
                  <a:srgbClr val="000000"/>
                </a:solidFill>
                <a:latin typeface="Lato"/>
                <a:ea typeface="Lato"/>
                <a:cs typeface="Lato"/>
                <a:sym typeface="Lato"/>
              </a:rPr>
              <a:t>Let go of the outcome</a:t>
            </a:r>
            <a:r>
              <a:rPr lang="en-US" sz="1733" kern="0">
                <a:solidFill>
                  <a:srgbClr val="000000"/>
                </a:solidFill>
                <a:latin typeface="Lato"/>
                <a:ea typeface="Lato"/>
                <a:cs typeface="Lato"/>
                <a:sym typeface="Lato"/>
              </a:rPr>
              <a:t>.</a:t>
            </a:r>
            <a:r>
              <a:rPr lang="en-US" sz="1733" kern="0" dirty="0">
                <a:solidFill>
                  <a:srgbClr val="000000"/>
                </a:solidFill>
                <a:latin typeface="Lato"/>
                <a:ea typeface="Lato"/>
                <a:cs typeface="Lato"/>
                <a:sym typeface="Lato"/>
              </a:rPr>
              <a:t> </a:t>
            </a:r>
          </a:p>
        </p:txBody>
      </p:sp>
      <p:sp>
        <p:nvSpPr>
          <p:cNvPr id="17" name="Google Shape;713;p76">
            <a:extLst>
              <a:ext uri="{FF2B5EF4-FFF2-40B4-BE49-F238E27FC236}">
                <a16:creationId xmlns:a16="http://schemas.microsoft.com/office/drawing/2014/main" id="{383D5CA9-665E-A85D-FE82-A08C513DF566}"/>
              </a:ext>
            </a:extLst>
          </p:cNvPr>
          <p:cNvSpPr>
            <a:spLocks noChangeAspect="1"/>
          </p:cNvSpPr>
          <p:nvPr/>
        </p:nvSpPr>
        <p:spPr>
          <a:xfrm>
            <a:off x="847427" y="4830505"/>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3" name="Google Shape;712;p76" descr="Logo&#10;&#10;Description automatically generated">
            <a:extLst>
              <a:ext uri="{FF2B5EF4-FFF2-40B4-BE49-F238E27FC236}">
                <a16:creationId xmlns:a16="http://schemas.microsoft.com/office/drawing/2014/main" id="{80D5EB1A-15AB-02CC-9025-7277195757F7}"/>
              </a:ext>
            </a:extLst>
          </p:cNvPr>
          <p:cNvPicPr preferRelativeResize="0"/>
          <p:nvPr/>
        </p:nvPicPr>
        <p:blipFill rotWithShape="1">
          <a:blip r:embed="rId6">
            <a:alphaModFix/>
          </a:blip>
          <a:srcRect/>
          <a:stretch/>
        </p:blipFill>
        <p:spPr>
          <a:xfrm>
            <a:off x="3445440" y="6320557"/>
            <a:ext cx="2429453" cy="403675"/>
          </a:xfrm>
          <a:prstGeom prst="rect">
            <a:avLst/>
          </a:prstGeom>
          <a:noFill/>
          <a:ln>
            <a:noFill/>
          </a:ln>
        </p:spPr>
      </p:pic>
      <p:pic>
        <p:nvPicPr>
          <p:cNvPr id="18" name="Google Shape;488;p57">
            <a:extLst>
              <a:ext uri="{FF2B5EF4-FFF2-40B4-BE49-F238E27FC236}">
                <a16:creationId xmlns:a16="http://schemas.microsoft.com/office/drawing/2014/main" id="{7776865C-E019-191C-5112-B53ECFFD8D5A}"/>
              </a:ext>
            </a:extLst>
          </p:cNvPr>
          <p:cNvPicPr preferRelativeResize="0"/>
          <p:nvPr/>
        </p:nvPicPr>
        <p:blipFill rotWithShape="1">
          <a:blip r:embed="rId7">
            <a:alphaModFix/>
          </a:blip>
          <a:srcRect b="27161"/>
          <a:stretch/>
        </p:blipFill>
        <p:spPr>
          <a:xfrm>
            <a:off x="5714978" y="6252669"/>
            <a:ext cx="2289384" cy="539453"/>
          </a:xfrm>
          <a:prstGeom prst="rect">
            <a:avLst/>
          </a:prstGeom>
          <a:noFill/>
          <a:ln>
            <a:noFill/>
          </a:ln>
        </p:spPr>
      </p:pic>
    </p:spTree>
    <p:extLst>
      <p:ext uri="{BB962C8B-B14F-4D97-AF65-F5344CB8AC3E}">
        <p14:creationId xmlns:p14="http://schemas.microsoft.com/office/powerpoint/2010/main" val="2784836493"/>
      </p:ext>
    </p:extLst>
  </p:cSld>
  <p:clrMapOvr>
    <a:overrideClrMapping bg1="lt1" tx1="dk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BB6CDC-B56E-87A2-6312-9FF29C52AEDB}"/>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187608" y="1091847"/>
            <a:ext cx="6025925" cy="5687219"/>
          </a:xfrm>
          <a:prstGeom prst="rect">
            <a:avLst/>
          </a:prstGeom>
          <a:effectLst>
            <a:outerShdw blurRad="50800" dist="38100" dir="16200000" rotWithShape="0">
              <a:prstClr val="black">
                <a:alpha val="40000"/>
              </a:prstClr>
            </a:outerShdw>
          </a:effectLst>
        </p:spPr>
      </p:pic>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8"/>
          <a:stretch>
            <a:fillRect/>
          </a:stretch>
        </p:blipFill>
        <p:spPr>
          <a:xfrm>
            <a:off x="2958678" y="75402"/>
            <a:ext cx="3241939" cy="587425"/>
          </a:xfrm>
          <a:prstGeom prst="rect">
            <a:avLst/>
          </a:prstGeom>
        </p:spPr>
      </p:pic>
      <p:sp>
        <p:nvSpPr>
          <p:cNvPr id="9" name="Google Shape;702;p76">
            <a:extLst>
              <a:ext uri="{FF2B5EF4-FFF2-40B4-BE49-F238E27FC236}">
                <a16:creationId xmlns:a16="http://schemas.microsoft.com/office/drawing/2014/main" id="{0EE5BDE7-52FA-85D0-AFF8-5579F3BB5FBD}"/>
              </a:ext>
            </a:extLst>
          </p:cNvPr>
          <p:cNvSpPr/>
          <p:nvPr/>
        </p:nvSpPr>
        <p:spPr>
          <a:xfrm>
            <a:off x="569889" y="1419767"/>
            <a:ext cx="4219815"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 b="1" kern="0" dirty="0">
                <a:solidFill>
                  <a:srgbClr val="000000"/>
                </a:solidFill>
                <a:latin typeface="Lato"/>
                <a:ea typeface="Lato"/>
                <a:cs typeface="Lato"/>
                <a:sym typeface="Lato"/>
              </a:rPr>
              <a:t>Conquer challenges with your time using the Tackling Challenges framework</a:t>
            </a:r>
            <a:endParaRPr b="1" kern="0" dirty="0">
              <a:solidFill>
                <a:srgbClr val="000000"/>
              </a:solidFill>
              <a:latin typeface="Lato"/>
              <a:ea typeface="Lato"/>
              <a:cs typeface="Lato"/>
              <a:sym typeface="Lato"/>
            </a:endParaRPr>
          </a:p>
        </p:txBody>
      </p:sp>
      <p:sp>
        <p:nvSpPr>
          <p:cNvPr id="10" name="Google Shape;713;p76">
            <a:extLst>
              <a:ext uri="{FF2B5EF4-FFF2-40B4-BE49-F238E27FC236}">
                <a16:creationId xmlns:a16="http://schemas.microsoft.com/office/drawing/2014/main" id="{E2D14058-A4EC-DD77-1384-52F161D80C95}"/>
              </a:ext>
            </a:extLst>
          </p:cNvPr>
          <p:cNvSpPr>
            <a:spLocks noChangeAspect="1"/>
          </p:cNvSpPr>
          <p:nvPr/>
        </p:nvSpPr>
        <p:spPr>
          <a:xfrm>
            <a:off x="231920" y="1525005"/>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 name="TextBox 11">
            <a:extLst>
              <a:ext uri="{FF2B5EF4-FFF2-40B4-BE49-F238E27FC236}">
                <a16:creationId xmlns:a16="http://schemas.microsoft.com/office/drawing/2014/main" id="{E31875E1-5F85-8855-9208-50CC427109C7}"/>
              </a:ext>
            </a:extLst>
          </p:cNvPr>
          <p:cNvSpPr txBox="1"/>
          <p:nvPr/>
        </p:nvSpPr>
        <p:spPr>
          <a:xfrm>
            <a:off x="-478971" y="3001107"/>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15</a:t>
            </a:r>
            <a:r>
              <a:rPr lang="en-US" sz="1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 </a:t>
            </a: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spTree>
    <p:extLst>
      <p:ext uri="{BB962C8B-B14F-4D97-AF65-F5344CB8AC3E}">
        <p14:creationId xmlns:p14="http://schemas.microsoft.com/office/powerpoint/2010/main" val="1947404963"/>
      </p:ext>
    </p:extLst>
  </p:cSld>
  <p:clrMapOvr>
    <a:overrideClrMapping bg1="lt1" tx1="dk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56E14D-CE1C-D90F-90A3-1E1BD0691F2D}"/>
              </a:ext>
            </a:extLst>
          </p:cNvPr>
          <p:cNvPicPr>
            <a:picLocks noChangeAspect="1"/>
          </p:cNvPicPr>
          <p:nvPr/>
        </p:nvPicPr>
        <p:blipFill>
          <a:blip r:embed="rId4">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3BE85C7A-B3A3-E482-C673-C7D917A34D28}"/>
              </a:ext>
            </a:extLst>
          </p:cNvPr>
          <p:cNvPicPr>
            <a:picLocks noChangeAspect="1"/>
          </p:cNvPicPr>
          <p:nvPr/>
        </p:nvPicPr>
        <p:blipFill>
          <a:blip r:embed="rId5"/>
          <a:stretch>
            <a:fillRect/>
          </a:stretch>
        </p:blipFill>
        <p:spPr>
          <a:xfrm>
            <a:off x="4409316" y="1153533"/>
            <a:ext cx="7611537" cy="5687219"/>
          </a:xfrm>
          <a:prstGeom prst="rect">
            <a:avLst/>
          </a:prstGeom>
          <a:effectLst>
            <a:outerShdw blurRad="50800" dist="38100" dir="16200000" rotWithShape="0">
              <a:prstClr val="black">
                <a:alpha val="40000"/>
              </a:prstClr>
            </a:outerShdw>
          </a:effectLst>
        </p:spPr>
      </p:pic>
      <p:sp>
        <p:nvSpPr>
          <p:cNvPr id="3" name="Google Shape;705;p76">
            <a:extLst>
              <a:ext uri="{FF2B5EF4-FFF2-40B4-BE49-F238E27FC236}">
                <a16:creationId xmlns:a16="http://schemas.microsoft.com/office/drawing/2014/main" id="{8CA143CC-7C55-723D-81BA-6FFAB0C5F1FE}"/>
              </a:ext>
            </a:extLst>
          </p:cNvPr>
          <p:cNvSpPr/>
          <p:nvPr/>
        </p:nvSpPr>
        <p:spPr>
          <a:xfrm>
            <a:off x="494175" y="1474293"/>
            <a:ext cx="4219816" cy="919578"/>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b="1" kern="0" dirty="0">
                <a:solidFill>
                  <a:srgbClr val="000000"/>
                </a:solidFill>
                <a:latin typeface="Lato"/>
                <a:ea typeface="Lato"/>
                <a:cs typeface="Lato"/>
                <a:sym typeface="Lato"/>
              </a:rPr>
              <a:t>Manage your time and priorities using the Eisenhower Matrix </a:t>
            </a:r>
          </a:p>
        </p:txBody>
      </p:sp>
      <p:sp>
        <p:nvSpPr>
          <p:cNvPr id="4" name="Google Shape;713;p76">
            <a:extLst>
              <a:ext uri="{FF2B5EF4-FFF2-40B4-BE49-F238E27FC236}">
                <a16:creationId xmlns:a16="http://schemas.microsoft.com/office/drawing/2014/main" id="{25FC9935-D9F3-5E4A-F38E-467360C58AF1}"/>
              </a:ext>
            </a:extLst>
          </p:cNvPr>
          <p:cNvSpPr>
            <a:spLocks noChangeAspect="1"/>
          </p:cNvSpPr>
          <p:nvPr/>
        </p:nvSpPr>
        <p:spPr>
          <a:xfrm>
            <a:off x="171147" y="1678907"/>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5" name="Picture 4">
            <a:extLst>
              <a:ext uri="{FF2B5EF4-FFF2-40B4-BE49-F238E27FC236}">
                <a16:creationId xmlns:a16="http://schemas.microsoft.com/office/drawing/2014/main" id="{8D2E9CDA-4EFD-1B48-957C-CDFA6434467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203792" y="-51910"/>
            <a:ext cx="2420409" cy="1016445"/>
          </a:xfrm>
          <a:prstGeom prst="rect">
            <a:avLst/>
          </a:prstGeom>
        </p:spPr>
      </p:pic>
      <p:pic>
        <p:nvPicPr>
          <p:cNvPr id="6" name="Picture 5" descr="Logo&#10;&#10;Description automatically generated">
            <a:extLst>
              <a:ext uri="{FF2B5EF4-FFF2-40B4-BE49-F238E27FC236}">
                <a16:creationId xmlns:a16="http://schemas.microsoft.com/office/drawing/2014/main" id="{4EB3A78B-6735-8E5E-5E51-E2DF783FACF9}"/>
              </a:ext>
            </a:extLst>
          </p:cNvPr>
          <p:cNvPicPr>
            <a:picLocks noChangeAspect="1"/>
          </p:cNvPicPr>
          <p:nvPr/>
        </p:nvPicPr>
        <p:blipFill>
          <a:blip r:embed="rId7"/>
          <a:stretch>
            <a:fillRect/>
          </a:stretch>
        </p:blipFill>
        <p:spPr>
          <a:xfrm>
            <a:off x="2958678" y="75402"/>
            <a:ext cx="3241939" cy="587425"/>
          </a:xfrm>
          <a:prstGeom prst="rect">
            <a:avLst/>
          </a:prstGeom>
        </p:spPr>
      </p:pic>
      <p:sp>
        <p:nvSpPr>
          <p:cNvPr id="8" name="TextBox 7">
            <a:extLst>
              <a:ext uri="{FF2B5EF4-FFF2-40B4-BE49-F238E27FC236}">
                <a16:creationId xmlns:a16="http://schemas.microsoft.com/office/drawing/2014/main" id="{2823636A-F12D-A2FC-1385-C77B8302A35D}"/>
              </a:ext>
            </a:extLst>
          </p:cNvPr>
          <p:cNvSpPr txBox="1"/>
          <p:nvPr/>
        </p:nvSpPr>
        <p:spPr>
          <a:xfrm>
            <a:off x="-783772" y="3244334"/>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16</a:t>
            </a:r>
            <a:r>
              <a:rPr lang="en-US" sz="1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 </a:t>
            </a: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spTree>
    <p:extLst>
      <p:ext uri="{BB962C8B-B14F-4D97-AF65-F5344CB8AC3E}">
        <p14:creationId xmlns:p14="http://schemas.microsoft.com/office/powerpoint/2010/main" val="108637000"/>
      </p:ext>
    </p:extLst>
  </p:cSld>
  <p:clrMapOvr>
    <a:overrideClrMapping bg1="lt1" tx1="dk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284422-D638-5462-9313-B12D5541C90C}"/>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 name="Picture 1">
            <a:extLst>
              <a:ext uri="{FF2B5EF4-FFF2-40B4-BE49-F238E27FC236}">
                <a16:creationId xmlns:a16="http://schemas.microsoft.com/office/drawing/2014/main" id="{ABEDF6B7-A122-B27E-8F69-FCE217DC5BA4}"/>
              </a:ext>
            </a:extLst>
          </p:cNvPr>
          <p:cNvPicPr>
            <a:picLocks noChangeAspect="1"/>
          </p:cNvPicPr>
          <p:nvPr/>
        </p:nvPicPr>
        <p:blipFill>
          <a:blip r:embed="rId6"/>
          <a:stretch>
            <a:fillRect/>
          </a:stretch>
        </p:blipFill>
        <p:spPr>
          <a:xfrm rot="16200000">
            <a:off x="5258343" y="107485"/>
            <a:ext cx="5804451" cy="7474560"/>
          </a:xfrm>
          <a:prstGeom prst="rect">
            <a:avLst/>
          </a:prstGeom>
          <a:effectLst>
            <a:outerShdw blurRad="63500" sx="102000" sy="102000" algn="ctr" rotWithShape="0">
              <a:prstClr val="black">
                <a:alpha val="40000"/>
              </a:prstClr>
            </a:outerShdw>
          </a:effectLst>
        </p:spPr>
      </p:pic>
      <p:sp>
        <p:nvSpPr>
          <p:cNvPr id="3" name="Google Shape;705;p76">
            <a:extLst>
              <a:ext uri="{FF2B5EF4-FFF2-40B4-BE49-F238E27FC236}">
                <a16:creationId xmlns:a16="http://schemas.microsoft.com/office/drawing/2014/main" id="{6D329124-809C-EB72-7DD9-DCE0C38FE465}"/>
              </a:ext>
            </a:extLst>
          </p:cNvPr>
          <p:cNvSpPr/>
          <p:nvPr/>
        </p:nvSpPr>
        <p:spPr>
          <a:xfrm>
            <a:off x="506025" y="1572780"/>
            <a:ext cx="4263631" cy="824400"/>
          </a:xfrm>
          <a:prstGeom prst="rect">
            <a:avLst/>
          </a:prstGeom>
          <a:solidFill>
            <a:srgbClr val="E9EBF3"/>
          </a:solidFill>
          <a:ln>
            <a:noFill/>
          </a:ln>
          <a:effectLst>
            <a:outerShdw blurRad="50800" dist="38100" dir="2700000" algn="tl" rotWithShape="0">
              <a:prstClr val="black">
                <a:alpha val="40000"/>
              </a:prstClr>
            </a:outerShdw>
          </a:effectLst>
        </p:spPr>
        <p:txBody>
          <a:bodyPr spcFirstLastPara="1" wrap="square" lIns="121900" tIns="121900" rIns="121900" bIns="121900" anchor="ctr" anchorCtr="0">
            <a:noAutofit/>
          </a:bodyPr>
          <a:lstStyle/>
          <a:p>
            <a:pPr marL="365751" defTabSz="1219170">
              <a:buClr>
                <a:srgbClr val="000000"/>
              </a:buClr>
            </a:pPr>
            <a:r>
              <a:rPr lang="en-US" sz="1733" b="1" kern="0" dirty="0">
                <a:solidFill>
                  <a:srgbClr val="000000"/>
                </a:solidFill>
                <a:latin typeface="Lato"/>
                <a:ea typeface="Lato"/>
                <a:cs typeface="Lato"/>
                <a:sym typeface="Lato"/>
              </a:rPr>
              <a:t>“Leaders Don’t Have The Right To </a:t>
            </a:r>
            <a:r>
              <a:rPr lang="en-US" sz="1733" b="1" kern="0">
                <a:solidFill>
                  <a:srgbClr val="000000"/>
                </a:solidFill>
                <a:latin typeface="Lato"/>
                <a:ea typeface="Lato"/>
                <a:cs typeface="Lato"/>
                <a:sym typeface="Lato"/>
              </a:rPr>
              <a:t>    </a:t>
            </a:r>
            <a:r>
              <a:rPr lang="en-US" sz="1733" b="1" kern="0" dirty="0">
                <a:solidFill>
                  <a:srgbClr val="000000"/>
                </a:solidFill>
                <a:latin typeface="Lato"/>
                <a:ea typeface="Lato"/>
                <a:cs typeface="Lato"/>
                <a:sym typeface="Lato"/>
              </a:rPr>
              <a:t>A Bad Day”</a:t>
            </a:r>
          </a:p>
        </p:txBody>
      </p:sp>
      <p:sp>
        <p:nvSpPr>
          <p:cNvPr id="4" name="Google Shape;713;p76">
            <a:extLst>
              <a:ext uri="{FF2B5EF4-FFF2-40B4-BE49-F238E27FC236}">
                <a16:creationId xmlns:a16="http://schemas.microsoft.com/office/drawing/2014/main" id="{0CE7EDB5-2CE1-4B0C-8AAA-D7DA7BED2468}"/>
              </a:ext>
            </a:extLst>
          </p:cNvPr>
          <p:cNvSpPr>
            <a:spLocks noChangeAspect="1"/>
          </p:cNvSpPr>
          <p:nvPr/>
        </p:nvSpPr>
        <p:spPr>
          <a:xfrm>
            <a:off x="211873" y="1657276"/>
            <a:ext cx="548640" cy="521799"/>
          </a:xfrm>
          <a:prstGeom prst="ellipse">
            <a:avLst/>
          </a:prstGeom>
          <a:gradFill>
            <a:gsLst>
              <a:gs pos="0">
                <a:srgbClr val="F7721D"/>
              </a:gs>
              <a:gs pos="100000">
                <a:srgbClr val="F7891D">
                  <a:alpha val="80000"/>
                </a:srgbClr>
              </a:gs>
            </a:gsLst>
            <a:lin ang="5400012" scaled="0"/>
          </a:gradFill>
          <a:ln>
            <a:noFill/>
          </a:ln>
          <a:effectLst>
            <a:outerShdw blurRad="40000" dist="23000" dir="5400000" rotWithShape="0">
              <a:srgbClr val="000000">
                <a:alpha val="34900"/>
              </a:srgbClr>
            </a:outerShdw>
          </a:effectLst>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7" name="Picture 6">
            <a:extLst>
              <a:ext uri="{FF2B5EF4-FFF2-40B4-BE49-F238E27FC236}">
                <a16:creationId xmlns:a16="http://schemas.microsoft.com/office/drawing/2014/main" id="{E4AA5F58-0599-D05E-4A34-EBE1E02D809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356192" y="100490"/>
            <a:ext cx="2420409" cy="1016445"/>
          </a:xfrm>
          <a:prstGeom prst="rect">
            <a:avLst/>
          </a:prstGeom>
        </p:spPr>
      </p:pic>
      <p:pic>
        <p:nvPicPr>
          <p:cNvPr id="8" name="Picture 7" descr="Logo&#10;&#10;Description automatically generated">
            <a:extLst>
              <a:ext uri="{FF2B5EF4-FFF2-40B4-BE49-F238E27FC236}">
                <a16:creationId xmlns:a16="http://schemas.microsoft.com/office/drawing/2014/main" id="{30FC8F1A-F3CD-5079-7870-5DD0C6B6BE15}"/>
              </a:ext>
            </a:extLst>
          </p:cNvPr>
          <p:cNvPicPr>
            <a:picLocks noChangeAspect="1"/>
          </p:cNvPicPr>
          <p:nvPr/>
        </p:nvPicPr>
        <p:blipFill>
          <a:blip r:embed="rId8"/>
          <a:stretch>
            <a:fillRect/>
          </a:stretch>
        </p:blipFill>
        <p:spPr>
          <a:xfrm>
            <a:off x="3111078" y="227802"/>
            <a:ext cx="3241939" cy="587425"/>
          </a:xfrm>
          <a:prstGeom prst="rect">
            <a:avLst/>
          </a:prstGeom>
        </p:spPr>
      </p:pic>
      <p:sp>
        <p:nvSpPr>
          <p:cNvPr id="5" name="TextBox 4">
            <a:extLst>
              <a:ext uri="{FF2B5EF4-FFF2-40B4-BE49-F238E27FC236}">
                <a16:creationId xmlns:a16="http://schemas.microsoft.com/office/drawing/2014/main" id="{B14165E1-9820-8356-330C-9F639BA34021}"/>
              </a:ext>
            </a:extLst>
          </p:cNvPr>
          <p:cNvSpPr txBox="1"/>
          <p:nvPr/>
        </p:nvSpPr>
        <p:spPr>
          <a:xfrm>
            <a:off x="-783772" y="3244334"/>
            <a:ext cx="6096000"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Page </a:t>
            </a:r>
            <a:r>
              <a:rPr lang="en-US"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17</a:t>
            </a:r>
            <a:r>
              <a:rPr lang="en-US" sz="1800" b="1"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 </a:t>
            </a:r>
            <a:r>
              <a:rPr lang="en-US" sz="1800" kern="0" dirty="0">
                <a:solidFill>
                  <a:srgbClr val="F7891D"/>
                </a:solidFill>
                <a:latin typeface="Lato" panose="020F0502020204030203" pitchFamily="34" charset="0"/>
                <a:ea typeface="Lato" panose="020F0502020204030203" pitchFamily="34" charset="0"/>
                <a:cs typeface="Lato" panose="020F0502020204030203" pitchFamily="34" charset="0"/>
                <a:sym typeface="Lato Black"/>
              </a:rPr>
              <a:t>of your Activation Guide </a:t>
            </a:r>
            <a:endParaRPr kumimoji="0" lang="en-US" sz="1800" b="0" i="0" u="none" strike="noStrike" kern="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Lato Black"/>
            </a:endParaRPr>
          </a:p>
        </p:txBody>
      </p:sp>
    </p:spTree>
    <p:extLst>
      <p:ext uri="{BB962C8B-B14F-4D97-AF65-F5344CB8AC3E}">
        <p14:creationId xmlns:p14="http://schemas.microsoft.com/office/powerpoint/2010/main" val="2811509363"/>
      </p:ext>
    </p:extLst>
  </p:cSld>
  <p:clrMapOvr>
    <a:overrideClrMapping bg1="lt1" tx1="dk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0565377-D973-5964-83D6-081BC26FBC07}"/>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21" name="Picture 20" descr="A screenshot of a computer&#10;&#10;Description automatically generated">
            <a:extLst>
              <a:ext uri="{FF2B5EF4-FFF2-40B4-BE49-F238E27FC236}">
                <a16:creationId xmlns:a16="http://schemas.microsoft.com/office/drawing/2014/main" id="{868D36F1-332C-19ED-7D64-939EBA453DB2}"/>
              </a:ext>
            </a:extLst>
          </p:cNvPr>
          <p:cNvPicPr>
            <a:picLocks noChangeAspect="1"/>
          </p:cNvPicPr>
          <p:nvPr/>
        </p:nvPicPr>
        <p:blipFill>
          <a:blip r:embed="rId6"/>
          <a:stretch>
            <a:fillRect/>
          </a:stretch>
        </p:blipFill>
        <p:spPr>
          <a:xfrm>
            <a:off x="2973198" y="80319"/>
            <a:ext cx="3535263" cy="3307090"/>
          </a:xfrm>
          <a:prstGeom prst="rect">
            <a:avLst/>
          </a:prstGeom>
        </p:spPr>
      </p:pic>
      <p:sp>
        <p:nvSpPr>
          <p:cNvPr id="22" name="TextBox 21">
            <a:extLst>
              <a:ext uri="{FF2B5EF4-FFF2-40B4-BE49-F238E27FC236}">
                <a16:creationId xmlns:a16="http://schemas.microsoft.com/office/drawing/2014/main" id="{1B6B40A1-68D2-11F1-6427-A163FB72AC3B}"/>
              </a:ext>
            </a:extLst>
          </p:cNvPr>
          <p:cNvSpPr txBox="1"/>
          <p:nvPr/>
        </p:nvSpPr>
        <p:spPr>
          <a:xfrm>
            <a:off x="2965765" y="72483"/>
            <a:ext cx="349826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ontserrat SemiBold" pitchFamily="2" charset="77"/>
                <a:ea typeface="+mn-ea"/>
                <a:cs typeface="+mn-cs"/>
              </a:rPr>
              <a:t>BOX ONE</a:t>
            </a:r>
          </a:p>
        </p:txBody>
      </p:sp>
      <p:sp>
        <p:nvSpPr>
          <p:cNvPr id="23" name="TextBox 22">
            <a:extLst>
              <a:ext uri="{FF2B5EF4-FFF2-40B4-BE49-F238E27FC236}">
                <a16:creationId xmlns:a16="http://schemas.microsoft.com/office/drawing/2014/main" id="{E238E1F3-C8BC-5830-77E0-6DF6507BF0E2}"/>
              </a:ext>
            </a:extLst>
          </p:cNvPr>
          <p:cNvSpPr txBox="1"/>
          <p:nvPr/>
        </p:nvSpPr>
        <p:spPr>
          <a:xfrm>
            <a:off x="3303993" y="1191360"/>
            <a:ext cx="2675494"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6981"/>
                </a:solidFill>
                <a:effectLst/>
                <a:uLnTx/>
                <a:uFillTx/>
                <a:latin typeface="Montserrat" pitchFamily="2" charset="77"/>
                <a:ea typeface="+mn-ea"/>
                <a:cs typeface="+mn-cs"/>
              </a:rPr>
              <a:t>How do I inspire others?</a:t>
            </a:r>
          </a:p>
        </p:txBody>
      </p:sp>
      <p:pic>
        <p:nvPicPr>
          <p:cNvPr id="24" name="Picture 23" descr="A screenshot of a computer&#10;&#10;Description automatically generated">
            <a:extLst>
              <a:ext uri="{FF2B5EF4-FFF2-40B4-BE49-F238E27FC236}">
                <a16:creationId xmlns:a16="http://schemas.microsoft.com/office/drawing/2014/main" id="{5A5C5781-A5DD-3302-4D41-EA8979F144FD}"/>
              </a:ext>
            </a:extLst>
          </p:cNvPr>
          <p:cNvPicPr>
            <a:picLocks noChangeAspect="1"/>
          </p:cNvPicPr>
          <p:nvPr/>
        </p:nvPicPr>
        <p:blipFill>
          <a:blip r:embed="rId6"/>
          <a:stretch>
            <a:fillRect/>
          </a:stretch>
        </p:blipFill>
        <p:spPr>
          <a:xfrm>
            <a:off x="2985554" y="3428999"/>
            <a:ext cx="3535263" cy="3299255"/>
          </a:xfrm>
          <a:prstGeom prst="rect">
            <a:avLst/>
          </a:prstGeom>
        </p:spPr>
      </p:pic>
      <p:pic>
        <p:nvPicPr>
          <p:cNvPr id="25" name="Picture 24" descr="A screenshot of a computer&#10;&#10;Description automatically generated">
            <a:extLst>
              <a:ext uri="{FF2B5EF4-FFF2-40B4-BE49-F238E27FC236}">
                <a16:creationId xmlns:a16="http://schemas.microsoft.com/office/drawing/2014/main" id="{78D56173-8141-0B4B-CE6C-8CC0A527AEEE}"/>
              </a:ext>
            </a:extLst>
          </p:cNvPr>
          <p:cNvPicPr>
            <a:picLocks noChangeAspect="1"/>
          </p:cNvPicPr>
          <p:nvPr/>
        </p:nvPicPr>
        <p:blipFill>
          <a:blip r:embed="rId6"/>
          <a:stretch>
            <a:fillRect/>
          </a:stretch>
        </p:blipFill>
        <p:spPr>
          <a:xfrm>
            <a:off x="6702985" y="88155"/>
            <a:ext cx="3498268" cy="3299254"/>
          </a:xfrm>
          <a:prstGeom prst="rect">
            <a:avLst/>
          </a:prstGeom>
          <a:ln>
            <a:solidFill>
              <a:schemeClr val="bg2"/>
            </a:solidFill>
          </a:ln>
        </p:spPr>
      </p:pic>
      <p:pic>
        <p:nvPicPr>
          <p:cNvPr id="26" name="Picture 25" descr="A screenshot of a computer&#10;&#10;Description automatically generated">
            <a:extLst>
              <a:ext uri="{FF2B5EF4-FFF2-40B4-BE49-F238E27FC236}">
                <a16:creationId xmlns:a16="http://schemas.microsoft.com/office/drawing/2014/main" id="{E76602F9-9C54-D9E2-4AB1-FA483B97F795}"/>
              </a:ext>
            </a:extLst>
          </p:cNvPr>
          <p:cNvPicPr>
            <a:picLocks noChangeAspect="1"/>
          </p:cNvPicPr>
          <p:nvPr/>
        </p:nvPicPr>
        <p:blipFill>
          <a:blip r:embed="rId6"/>
          <a:stretch>
            <a:fillRect/>
          </a:stretch>
        </p:blipFill>
        <p:spPr>
          <a:xfrm>
            <a:off x="6702985" y="3429000"/>
            <a:ext cx="3498268" cy="3299254"/>
          </a:xfrm>
          <a:prstGeom prst="rect">
            <a:avLst/>
          </a:prstGeom>
        </p:spPr>
      </p:pic>
      <p:sp>
        <p:nvSpPr>
          <p:cNvPr id="27" name="TextBox 26">
            <a:extLst>
              <a:ext uri="{FF2B5EF4-FFF2-40B4-BE49-F238E27FC236}">
                <a16:creationId xmlns:a16="http://schemas.microsoft.com/office/drawing/2014/main" id="{957D04B1-A874-1F54-1F89-E25ADD11776E}"/>
              </a:ext>
            </a:extLst>
          </p:cNvPr>
          <p:cNvSpPr txBox="1"/>
          <p:nvPr/>
        </p:nvSpPr>
        <p:spPr>
          <a:xfrm>
            <a:off x="2950896" y="3428999"/>
            <a:ext cx="349826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ontserrat SemiBold" pitchFamily="2" charset="77"/>
                <a:ea typeface="+mn-ea"/>
                <a:cs typeface="+mn-cs"/>
              </a:rPr>
              <a:t>BOX THREE</a:t>
            </a:r>
          </a:p>
        </p:txBody>
      </p:sp>
      <p:sp>
        <p:nvSpPr>
          <p:cNvPr id="28" name="TextBox 27">
            <a:extLst>
              <a:ext uri="{FF2B5EF4-FFF2-40B4-BE49-F238E27FC236}">
                <a16:creationId xmlns:a16="http://schemas.microsoft.com/office/drawing/2014/main" id="{14CD1181-7B98-0304-E3BF-856B3E27D558}"/>
              </a:ext>
            </a:extLst>
          </p:cNvPr>
          <p:cNvSpPr txBox="1"/>
          <p:nvPr/>
        </p:nvSpPr>
        <p:spPr>
          <a:xfrm>
            <a:off x="6662602" y="3429000"/>
            <a:ext cx="35386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ontserrat SemiBold" pitchFamily="2" charset="77"/>
                <a:ea typeface="+mn-ea"/>
                <a:cs typeface="+mn-cs"/>
              </a:rPr>
              <a:t>BOX FOUR</a:t>
            </a:r>
          </a:p>
        </p:txBody>
      </p:sp>
      <p:sp>
        <p:nvSpPr>
          <p:cNvPr id="29" name="TextBox 28">
            <a:extLst>
              <a:ext uri="{FF2B5EF4-FFF2-40B4-BE49-F238E27FC236}">
                <a16:creationId xmlns:a16="http://schemas.microsoft.com/office/drawing/2014/main" id="{3A890079-7A32-B243-C8DC-BBF0C056DC3E}"/>
              </a:ext>
            </a:extLst>
          </p:cNvPr>
          <p:cNvSpPr txBox="1"/>
          <p:nvPr/>
        </p:nvSpPr>
        <p:spPr>
          <a:xfrm>
            <a:off x="6662603" y="72483"/>
            <a:ext cx="351634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ontserrat SemiBold" pitchFamily="2" charset="77"/>
                <a:ea typeface="+mn-ea"/>
                <a:cs typeface="+mn-cs"/>
              </a:rPr>
              <a:t>BOX TWO</a:t>
            </a:r>
          </a:p>
        </p:txBody>
      </p:sp>
      <p:sp>
        <p:nvSpPr>
          <p:cNvPr id="30" name="TextBox 29">
            <a:extLst>
              <a:ext uri="{FF2B5EF4-FFF2-40B4-BE49-F238E27FC236}">
                <a16:creationId xmlns:a16="http://schemas.microsoft.com/office/drawing/2014/main" id="{A219E689-7B35-E43F-A00C-154EC5421DE8}"/>
              </a:ext>
            </a:extLst>
          </p:cNvPr>
          <p:cNvSpPr txBox="1"/>
          <p:nvPr/>
        </p:nvSpPr>
        <p:spPr>
          <a:xfrm>
            <a:off x="7002057" y="1095570"/>
            <a:ext cx="3098864"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6981"/>
                </a:solidFill>
                <a:effectLst/>
                <a:uLnTx/>
                <a:uFillTx/>
                <a:latin typeface="Montserrat" pitchFamily="2" charset="77"/>
                <a:ea typeface="+mn-ea"/>
                <a:cs typeface="+mn-cs"/>
              </a:rPr>
              <a:t>In what areas do I need to grow or improve to become a more effective leader?</a:t>
            </a:r>
          </a:p>
        </p:txBody>
      </p:sp>
      <p:sp>
        <p:nvSpPr>
          <p:cNvPr id="31" name="TextBox 30">
            <a:extLst>
              <a:ext uri="{FF2B5EF4-FFF2-40B4-BE49-F238E27FC236}">
                <a16:creationId xmlns:a16="http://schemas.microsoft.com/office/drawing/2014/main" id="{A3DF70B4-F55C-1210-73F3-9F534DF4AC5C}"/>
              </a:ext>
            </a:extLst>
          </p:cNvPr>
          <p:cNvSpPr txBox="1"/>
          <p:nvPr/>
        </p:nvSpPr>
        <p:spPr>
          <a:xfrm>
            <a:off x="3244519" y="4519690"/>
            <a:ext cx="2675494"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6981"/>
                </a:solidFill>
                <a:effectLst/>
                <a:uLnTx/>
                <a:uFillTx/>
                <a:latin typeface="Montserrat" pitchFamily="2" charset="77"/>
                <a:ea typeface="+mn-ea"/>
                <a:cs typeface="+mn-cs"/>
              </a:rPr>
              <a:t>What do I do to empower others?</a:t>
            </a:r>
          </a:p>
        </p:txBody>
      </p:sp>
      <p:sp>
        <p:nvSpPr>
          <p:cNvPr id="32" name="TextBox 31">
            <a:extLst>
              <a:ext uri="{FF2B5EF4-FFF2-40B4-BE49-F238E27FC236}">
                <a16:creationId xmlns:a16="http://schemas.microsoft.com/office/drawing/2014/main" id="{17CF65F3-5218-3AC8-898D-F3133510B6C7}"/>
              </a:ext>
            </a:extLst>
          </p:cNvPr>
          <p:cNvSpPr txBox="1"/>
          <p:nvPr/>
        </p:nvSpPr>
        <p:spPr>
          <a:xfrm>
            <a:off x="7002057" y="4440422"/>
            <a:ext cx="3098864"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6981"/>
                </a:solidFill>
                <a:effectLst/>
                <a:uLnTx/>
                <a:uFillTx/>
                <a:latin typeface="Montserrat" pitchFamily="2" charset="77"/>
                <a:ea typeface="+mn-ea"/>
                <a:cs typeface="+mn-cs"/>
              </a:rPr>
              <a:t>Where am I placing blame and making excuses?</a:t>
            </a:r>
          </a:p>
        </p:txBody>
      </p:sp>
      <p:sp>
        <p:nvSpPr>
          <p:cNvPr id="33" name="TextBox 32">
            <a:extLst>
              <a:ext uri="{FF2B5EF4-FFF2-40B4-BE49-F238E27FC236}">
                <a16:creationId xmlns:a16="http://schemas.microsoft.com/office/drawing/2014/main" id="{F238BCB3-8A15-E865-E203-A3545AE30061}"/>
              </a:ext>
            </a:extLst>
          </p:cNvPr>
          <p:cNvSpPr txBox="1"/>
          <p:nvPr/>
        </p:nvSpPr>
        <p:spPr>
          <a:xfrm>
            <a:off x="6779524" y="554005"/>
            <a:ext cx="3353678"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B6981"/>
                </a:solidFill>
                <a:effectLst/>
                <a:uLnTx/>
                <a:uFillTx/>
                <a:latin typeface="Montserrat" pitchFamily="2" charset="77"/>
                <a:ea typeface="+mn-ea"/>
                <a:cs typeface="+mn-cs"/>
              </a:rPr>
              <a:t>THE ACTIONS THAT ALIGN WITH THE LEADER I WANT TO BE</a:t>
            </a:r>
          </a:p>
        </p:txBody>
      </p:sp>
      <p:sp>
        <p:nvSpPr>
          <p:cNvPr id="34" name="TextBox 33">
            <a:extLst>
              <a:ext uri="{FF2B5EF4-FFF2-40B4-BE49-F238E27FC236}">
                <a16:creationId xmlns:a16="http://schemas.microsoft.com/office/drawing/2014/main" id="{B4F4184B-9CEF-A6F1-0CB9-EFF4567AEF9B}"/>
              </a:ext>
            </a:extLst>
          </p:cNvPr>
          <p:cNvSpPr txBox="1"/>
          <p:nvPr/>
        </p:nvSpPr>
        <p:spPr>
          <a:xfrm>
            <a:off x="3071631" y="3892602"/>
            <a:ext cx="3353678"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B6981"/>
                </a:solidFill>
                <a:effectLst/>
                <a:uLnTx/>
                <a:uFillTx/>
                <a:latin typeface="Montserrat" pitchFamily="2" charset="77"/>
                <a:ea typeface="+mn-ea"/>
                <a:cs typeface="+mn-cs"/>
              </a:rPr>
              <a:t>THE ACTIONS I WILL TAKE TO DEVELOP OTHERS INTO LEADERS</a:t>
            </a:r>
          </a:p>
        </p:txBody>
      </p:sp>
      <p:sp>
        <p:nvSpPr>
          <p:cNvPr id="35" name="TextBox 34">
            <a:extLst>
              <a:ext uri="{FF2B5EF4-FFF2-40B4-BE49-F238E27FC236}">
                <a16:creationId xmlns:a16="http://schemas.microsoft.com/office/drawing/2014/main" id="{102E86AA-2A79-9013-B227-F74D00D00D87}"/>
              </a:ext>
            </a:extLst>
          </p:cNvPr>
          <p:cNvSpPr txBox="1"/>
          <p:nvPr/>
        </p:nvSpPr>
        <p:spPr>
          <a:xfrm>
            <a:off x="6779524" y="3892602"/>
            <a:ext cx="3353678"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B6981"/>
                </a:solidFill>
                <a:effectLst/>
                <a:uLnTx/>
                <a:uFillTx/>
                <a:latin typeface="Montserrat" pitchFamily="2" charset="77"/>
                <a:ea typeface="+mn-ea"/>
                <a:cs typeface="+mn-cs"/>
              </a:rPr>
              <a:t>WHERE DO I NEED TO SHIFT MY MINDSET?</a:t>
            </a:r>
          </a:p>
        </p:txBody>
      </p:sp>
      <p:sp>
        <p:nvSpPr>
          <p:cNvPr id="36" name="TextBox 35">
            <a:extLst>
              <a:ext uri="{FF2B5EF4-FFF2-40B4-BE49-F238E27FC236}">
                <a16:creationId xmlns:a16="http://schemas.microsoft.com/office/drawing/2014/main" id="{D8061437-221E-DEB8-F5B4-FE95BD8F79E2}"/>
              </a:ext>
            </a:extLst>
          </p:cNvPr>
          <p:cNvSpPr txBox="1"/>
          <p:nvPr/>
        </p:nvSpPr>
        <p:spPr>
          <a:xfrm>
            <a:off x="3063990" y="564272"/>
            <a:ext cx="3353678"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B6981"/>
                </a:solidFill>
                <a:effectLst/>
                <a:uLnTx/>
                <a:uFillTx/>
                <a:latin typeface="Montserrat" pitchFamily="2" charset="77"/>
                <a:ea typeface="+mn-ea"/>
                <a:cs typeface="+mn-cs"/>
              </a:rPr>
              <a:t>DAILY LEADERSHIP HABITS TO FORM TODAY</a:t>
            </a:r>
          </a:p>
        </p:txBody>
      </p:sp>
      <p:sp>
        <p:nvSpPr>
          <p:cNvPr id="37" name="TextBox 36">
            <a:extLst>
              <a:ext uri="{FF2B5EF4-FFF2-40B4-BE49-F238E27FC236}">
                <a16:creationId xmlns:a16="http://schemas.microsoft.com/office/drawing/2014/main" id="{C8188CCF-704C-8435-DCCA-B05DFD4E7235}"/>
              </a:ext>
            </a:extLst>
          </p:cNvPr>
          <p:cNvSpPr txBox="1"/>
          <p:nvPr/>
        </p:nvSpPr>
        <p:spPr>
          <a:xfrm>
            <a:off x="6820610" y="1578275"/>
            <a:ext cx="3256458" cy="25391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5B6981"/>
              </a:solidFill>
              <a:effectLst/>
              <a:uLnTx/>
              <a:uFillTx/>
              <a:latin typeface="Montserrat" pitchFamily="2" charset="77"/>
              <a:ea typeface="+mn-ea"/>
              <a:cs typeface="+mn-cs"/>
            </a:endParaRPr>
          </a:p>
        </p:txBody>
      </p:sp>
      <p:sp>
        <p:nvSpPr>
          <p:cNvPr id="38" name="TextBox 37">
            <a:extLst>
              <a:ext uri="{FF2B5EF4-FFF2-40B4-BE49-F238E27FC236}">
                <a16:creationId xmlns:a16="http://schemas.microsoft.com/office/drawing/2014/main" id="{5A777578-3D4E-6E68-722E-AF1DD5C28DD8}"/>
              </a:ext>
            </a:extLst>
          </p:cNvPr>
          <p:cNvSpPr txBox="1"/>
          <p:nvPr/>
        </p:nvSpPr>
        <p:spPr>
          <a:xfrm>
            <a:off x="3112717" y="4916872"/>
            <a:ext cx="3256458" cy="25391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5B6981"/>
              </a:solidFill>
              <a:effectLst/>
              <a:uLnTx/>
              <a:uFillTx/>
              <a:latin typeface="Montserrat" pitchFamily="2" charset="77"/>
              <a:ea typeface="+mn-ea"/>
              <a:cs typeface="+mn-cs"/>
            </a:endParaRPr>
          </a:p>
        </p:txBody>
      </p:sp>
      <p:sp>
        <p:nvSpPr>
          <p:cNvPr id="39" name="TextBox 38">
            <a:extLst>
              <a:ext uri="{FF2B5EF4-FFF2-40B4-BE49-F238E27FC236}">
                <a16:creationId xmlns:a16="http://schemas.microsoft.com/office/drawing/2014/main" id="{7A71B862-B3ED-AEF0-8E49-C554AEB7B28B}"/>
              </a:ext>
            </a:extLst>
          </p:cNvPr>
          <p:cNvSpPr txBox="1"/>
          <p:nvPr/>
        </p:nvSpPr>
        <p:spPr>
          <a:xfrm>
            <a:off x="6820610" y="4916872"/>
            <a:ext cx="3256458" cy="25391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5B6981"/>
              </a:solidFill>
              <a:effectLst/>
              <a:uLnTx/>
              <a:uFillTx/>
              <a:latin typeface="Montserrat" pitchFamily="2" charset="77"/>
              <a:ea typeface="+mn-ea"/>
              <a:cs typeface="+mn-cs"/>
            </a:endParaRPr>
          </a:p>
        </p:txBody>
      </p:sp>
      <p:sp>
        <p:nvSpPr>
          <p:cNvPr id="40" name="TextBox 39">
            <a:extLst>
              <a:ext uri="{FF2B5EF4-FFF2-40B4-BE49-F238E27FC236}">
                <a16:creationId xmlns:a16="http://schemas.microsoft.com/office/drawing/2014/main" id="{2F04581B-3AB3-32C6-5901-6A2B69916400}"/>
              </a:ext>
            </a:extLst>
          </p:cNvPr>
          <p:cNvSpPr txBox="1"/>
          <p:nvPr/>
        </p:nvSpPr>
        <p:spPr>
          <a:xfrm>
            <a:off x="3244518" y="1681319"/>
            <a:ext cx="2675493"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Encouraging words</a:t>
            </a:r>
          </a:p>
        </p:txBody>
      </p:sp>
      <p:sp>
        <p:nvSpPr>
          <p:cNvPr id="41" name="TextBox 40">
            <a:extLst>
              <a:ext uri="{FF2B5EF4-FFF2-40B4-BE49-F238E27FC236}">
                <a16:creationId xmlns:a16="http://schemas.microsoft.com/office/drawing/2014/main" id="{5A026836-9413-9745-183E-8684451833B2}"/>
              </a:ext>
            </a:extLst>
          </p:cNvPr>
          <p:cNvSpPr txBox="1"/>
          <p:nvPr/>
        </p:nvSpPr>
        <p:spPr>
          <a:xfrm>
            <a:off x="3244519" y="2053833"/>
            <a:ext cx="3413576"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Meaning what I say</a:t>
            </a:r>
          </a:p>
        </p:txBody>
      </p:sp>
      <p:sp>
        <p:nvSpPr>
          <p:cNvPr id="42" name="TextBox 41">
            <a:extLst>
              <a:ext uri="{FF2B5EF4-FFF2-40B4-BE49-F238E27FC236}">
                <a16:creationId xmlns:a16="http://schemas.microsoft.com/office/drawing/2014/main" id="{098363B6-00E3-78BC-89BB-940642039897}"/>
              </a:ext>
            </a:extLst>
          </p:cNvPr>
          <p:cNvSpPr txBox="1"/>
          <p:nvPr/>
        </p:nvSpPr>
        <p:spPr>
          <a:xfrm>
            <a:off x="3244518" y="2430754"/>
            <a:ext cx="2675493"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Positivity</a:t>
            </a:r>
          </a:p>
        </p:txBody>
      </p:sp>
      <p:sp>
        <p:nvSpPr>
          <p:cNvPr id="43" name="TextBox 42">
            <a:extLst>
              <a:ext uri="{FF2B5EF4-FFF2-40B4-BE49-F238E27FC236}">
                <a16:creationId xmlns:a16="http://schemas.microsoft.com/office/drawing/2014/main" id="{75160411-B75B-9249-7A5B-1E3F26FC7159}"/>
              </a:ext>
            </a:extLst>
          </p:cNvPr>
          <p:cNvSpPr txBox="1"/>
          <p:nvPr/>
        </p:nvSpPr>
        <p:spPr>
          <a:xfrm>
            <a:off x="3244518" y="2796522"/>
            <a:ext cx="2675493"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Meaningful action</a:t>
            </a:r>
          </a:p>
        </p:txBody>
      </p:sp>
      <p:sp>
        <p:nvSpPr>
          <p:cNvPr id="44" name="TextBox 43">
            <a:extLst>
              <a:ext uri="{FF2B5EF4-FFF2-40B4-BE49-F238E27FC236}">
                <a16:creationId xmlns:a16="http://schemas.microsoft.com/office/drawing/2014/main" id="{AE3FF359-87C1-1A20-3FB6-DFB63FF45B2A}"/>
              </a:ext>
            </a:extLst>
          </p:cNvPr>
          <p:cNvSpPr txBox="1"/>
          <p:nvPr/>
        </p:nvSpPr>
        <p:spPr>
          <a:xfrm>
            <a:off x="7002056" y="1663560"/>
            <a:ext cx="2675493"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Delegation</a:t>
            </a:r>
          </a:p>
        </p:txBody>
      </p:sp>
      <p:sp>
        <p:nvSpPr>
          <p:cNvPr id="45" name="TextBox 44">
            <a:extLst>
              <a:ext uri="{FF2B5EF4-FFF2-40B4-BE49-F238E27FC236}">
                <a16:creationId xmlns:a16="http://schemas.microsoft.com/office/drawing/2014/main" id="{5404B861-FA3B-E68E-36A4-750B8245DB6C}"/>
              </a:ext>
            </a:extLst>
          </p:cNvPr>
          <p:cNvSpPr txBox="1"/>
          <p:nvPr/>
        </p:nvSpPr>
        <p:spPr>
          <a:xfrm>
            <a:off x="7002057" y="2036074"/>
            <a:ext cx="3413576"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Active listening</a:t>
            </a:r>
          </a:p>
        </p:txBody>
      </p:sp>
      <p:sp>
        <p:nvSpPr>
          <p:cNvPr id="46" name="TextBox 45">
            <a:extLst>
              <a:ext uri="{FF2B5EF4-FFF2-40B4-BE49-F238E27FC236}">
                <a16:creationId xmlns:a16="http://schemas.microsoft.com/office/drawing/2014/main" id="{865C298D-C9FD-DEAC-3F63-58E7CB3F6C5E}"/>
              </a:ext>
            </a:extLst>
          </p:cNvPr>
          <p:cNvSpPr txBox="1"/>
          <p:nvPr/>
        </p:nvSpPr>
        <p:spPr>
          <a:xfrm>
            <a:off x="7002056" y="2412995"/>
            <a:ext cx="2675493"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Growth mindset</a:t>
            </a:r>
          </a:p>
        </p:txBody>
      </p:sp>
      <p:sp>
        <p:nvSpPr>
          <p:cNvPr id="47" name="TextBox 46">
            <a:extLst>
              <a:ext uri="{FF2B5EF4-FFF2-40B4-BE49-F238E27FC236}">
                <a16:creationId xmlns:a16="http://schemas.microsoft.com/office/drawing/2014/main" id="{3EEECACB-B08E-B2F4-3788-B4949EEEFC33}"/>
              </a:ext>
            </a:extLst>
          </p:cNvPr>
          <p:cNvSpPr txBox="1"/>
          <p:nvPr/>
        </p:nvSpPr>
        <p:spPr>
          <a:xfrm>
            <a:off x="3244519" y="5038165"/>
            <a:ext cx="2851482"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Giving away ownership and accountability</a:t>
            </a:r>
          </a:p>
        </p:txBody>
      </p:sp>
      <p:sp>
        <p:nvSpPr>
          <p:cNvPr id="48" name="TextBox 47">
            <a:extLst>
              <a:ext uri="{FF2B5EF4-FFF2-40B4-BE49-F238E27FC236}">
                <a16:creationId xmlns:a16="http://schemas.microsoft.com/office/drawing/2014/main" id="{70A47244-9791-1895-99F1-FE6A5771B236}"/>
              </a:ext>
            </a:extLst>
          </p:cNvPr>
          <p:cNvSpPr txBox="1"/>
          <p:nvPr/>
        </p:nvSpPr>
        <p:spPr>
          <a:xfrm>
            <a:off x="3244519" y="5671838"/>
            <a:ext cx="1775268"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Listen more</a:t>
            </a:r>
          </a:p>
        </p:txBody>
      </p:sp>
      <p:sp>
        <p:nvSpPr>
          <p:cNvPr id="49" name="TextBox 48">
            <a:extLst>
              <a:ext uri="{FF2B5EF4-FFF2-40B4-BE49-F238E27FC236}">
                <a16:creationId xmlns:a16="http://schemas.microsoft.com/office/drawing/2014/main" id="{3E7E2EE7-61E0-E1CC-3E29-AC358DCA1700}"/>
              </a:ext>
            </a:extLst>
          </p:cNvPr>
          <p:cNvSpPr txBox="1"/>
          <p:nvPr/>
        </p:nvSpPr>
        <p:spPr>
          <a:xfrm>
            <a:off x="3244518" y="6132102"/>
            <a:ext cx="3173149"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20B0502040204020203" pitchFamily="66" charset="0"/>
                <a:ea typeface="+mn-ea"/>
                <a:cs typeface="Cavolini" panose="020B0502040204020203" pitchFamily="66" charset="0"/>
              </a:rPr>
              <a:t>Making development plans</a:t>
            </a:r>
          </a:p>
        </p:txBody>
      </p:sp>
      <p:sp>
        <p:nvSpPr>
          <p:cNvPr id="50" name="TextBox 49">
            <a:extLst>
              <a:ext uri="{FF2B5EF4-FFF2-40B4-BE49-F238E27FC236}">
                <a16:creationId xmlns:a16="http://schemas.microsoft.com/office/drawing/2014/main" id="{300E9FFC-38B0-E830-BD67-039E84749097}"/>
              </a:ext>
            </a:extLst>
          </p:cNvPr>
          <p:cNvSpPr txBox="1"/>
          <p:nvPr/>
        </p:nvSpPr>
        <p:spPr>
          <a:xfrm>
            <a:off x="7005803" y="5517949"/>
            <a:ext cx="2950997"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I don’t have enough autonomy</a:t>
            </a:r>
          </a:p>
        </p:txBody>
      </p:sp>
      <p:sp>
        <p:nvSpPr>
          <p:cNvPr id="51" name="TextBox 50">
            <a:extLst>
              <a:ext uri="{FF2B5EF4-FFF2-40B4-BE49-F238E27FC236}">
                <a16:creationId xmlns:a16="http://schemas.microsoft.com/office/drawing/2014/main" id="{F5CDCA41-C10D-AB54-D9A4-B0DBFAC5972A}"/>
              </a:ext>
            </a:extLst>
          </p:cNvPr>
          <p:cNvSpPr txBox="1"/>
          <p:nvPr/>
        </p:nvSpPr>
        <p:spPr>
          <a:xfrm rot="16200000">
            <a:off x="-1135915" y="3075056"/>
            <a:ext cx="620309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5B6981"/>
                </a:solidFill>
                <a:effectLst/>
                <a:uLnTx/>
                <a:uFillTx/>
                <a:latin typeface="Montserrat ExtraBold" pitchFamily="2" charset="77"/>
                <a:ea typeface="+mn-ea"/>
                <a:cs typeface="+mn-cs"/>
              </a:rPr>
              <a:t>LEADERSHIP MATRIX</a:t>
            </a:r>
          </a:p>
        </p:txBody>
      </p:sp>
      <p:sp>
        <p:nvSpPr>
          <p:cNvPr id="52" name="TextBox 51">
            <a:extLst>
              <a:ext uri="{FF2B5EF4-FFF2-40B4-BE49-F238E27FC236}">
                <a16:creationId xmlns:a16="http://schemas.microsoft.com/office/drawing/2014/main" id="{EB3B89BF-926F-AD2F-A357-617B8AC2295D}"/>
              </a:ext>
            </a:extLst>
          </p:cNvPr>
          <p:cNvSpPr txBox="1"/>
          <p:nvPr/>
        </p:nvSpPr>
        <p:spPr>
          <a:xfrm>
            <a:off x="6980864" y="4970130"/>
            <a:ext cx="2950997"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B6981"/>
                </a:solidFill>
                <a:effectLst/>
                <a:uLnTx/>
                <a:uFillTx/>
                <a:latin typeface="Cavolini" panose="03000502040302020204" pitchFamily="66" charset="0"/>
                <a:ea typeface="+mn-ea"/>
                <a:cs typeface="Cavolini" panose="03000502040302020204" pitchFamily="66" charset="0"/>
              </a:rPr>
              <a:t>I don’t have enough time </a:t>
            </a:r>
          </a:p>
        </p:txBody>
      </p:sp>
    </p:spTree>
    <p:extLst>
      <p:ext uri="{BB962C8B-B14F-4D97-AF65-F5344CB8AC3E}">
        <p14:creationId xmlns:p14="http://schemas.microsoft.com/office/powerpoint/2010/main" val="1733755792"/>
      </p:ext>
    </p:extLst>
  </p:cSld>
  <p:clrMapOvr>
    <a:overrideClrMapping bg1="lt1" tx1="dk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A9E9E0-8691-5097-A582-9B6E3C57772F}"/>
              </a:ext>
            </a:extLst>
          </p:cNvPr>
          <p:cNvPicPr>
            <a:picLocks noChangeAspect="1"/>
          </p:cNvPicPr>
          <p:nvPr/>
        </p:nvPicPr>
        <p:blipFill>
          <a:blip r:embed="rId3"/>
          <a:stretch>
            <a:fillRect/>
          </a:stretch>
        </p:blipFill>
        <p:spPr>
          <a:xfrm>
            <a:off x="0" y="0"/>
            <a:ext cx="12192000" cy="6858000"/>
          </a:xfrm>
          <a:prstGeom prst="rect">
            <a:avLst/>
          </a:prstGeom>
        </p:spPr>
      </p:pic>
      <p:pic>
        <p:nvPicPr>
          <p:cNvPr id="3" name="object 2">
            <a:extLst>
              <a:ext uri="{FF2B5EF4-FFF2-40B4-BE49-F238E27FC236}">
                <a16:creationId xmlns:a16="http://schemas.microsoft.com/office/drawing/2014/main" id="{6D5BB53B-AC13-8D79-5BBB-9757AFD7ECDD}"/>
              </a:ext>
            </a:extLst>
          </p:cNvPr>
          <p:cNvPicPr/>
          <p:nvPr/>
        </p:nvPicPr>
        <p:blipFill>
          <a:blip r:embed="rId4" cstate="print"/>
          <a:stretch>
            <a:fillRect/>
          </a:stretch>
        </p:blipFill>
        <p:spPr>
          <a:xfrm>
            <a:off x="2" y="2"/>
            <a:ext cx="6624735" cy="197719"/>
          </a:xfrm>
          <a:prstGeom prst="rect">
            <a:avLst/>
          </a:prstGeom>
        </p:spPr>
      </p:pic>
      <p:grpSp>
        <p:nvGrpSpPr>
          <p:cNvPr id="9" name="Group 8">
            <a:extLst>
              <a:ext uri="{FF2B5EF4-FFF2-40B4-BE49-F238E27FC236}">
                <a16:creationId xmlns:a16="http://schemas.microsoft.com/office/drawing/2014/main" id="{9F4BD4BE-803F-9A02-7A57-EFE78D35D477}"/>
              </a:ext>
            </a:extLst>
          </p:cNvPr>
          <p:cNvGrpSpPr/>
          <p:nvPr/>
        </p:nvGrpSpPr>
        <p:grpSpPr>
          <a:xfrm>
            <a:off x="445167" y="1866515"/>
            <a:ext cx="11301666" cy="2780729"/>
            <a:chOff x="445167" y="1425080"/>
            <a:chExt cx="11301666" cy="2780729"/>
          </a:xfrm>
        </p:grpSpPr>
        <p:sp>
          <p:nvSpPr>
            <p:cNvPr id="2" name="Rectangle 1">
              <a:extLst>
                <a:ext uri="{FF2B5EF4-FFF2-40B4-BE49-F238E27FC236}">
                  <a16:creationId xmlns:a16="http://schemas.microsoft.com/office/drawing/2014/main" id="{30231A0F-C773-44A7-AF9D-5E50FA6B995A}"/>
                </a:ext>
              </a:extLst>
            </p:cNvPr>
            <p:cNvSpPr/>
            <p:nvPr/>
          </p:nvSpPr>
          <p:spPr>
            <a:xfrm>
              <a:off x="445167" y="1425080"/>
              <a:ext cx="11301666" cy="2780729"/>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sp>
          <p:nvSpPr>
            <p:cNvPr id="5" name="TextBox 4">
              <a:extLst>
                <a:ext uri="{FF2B5EF4-FFF2-40B4-BE49-F238E27FC236}">
                  <a16:creationId xmlns:a16="http://schemas.microsoft.com/office/drawing/2014/main" id="{FB2965F3-D108-402E-A920-02055AD38614}"/>
                </a:ext>
              </a:extLst>
            </p:cNvPr>
            <p:cNvSpPr txBox="1"/>
            <p:nvPr/>
          </p:nvSpPr>
          <p:spPr>
            <a:xfrm>
              <a:off x="1183908" y="3013501"/>
              <a:ext cx="10091959" cy="830997"/>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4800" b="1" dirty="0">
                  <a:solidFill>
                    <a:srgbClr val="F79646"/>
                  </a:solidFill>
                  <a:latin typeface="Lato" panose="020F0502020204030203" pitchFamily="34" charset="0"/>
                  <a:ea typeface="Lato" panose="020F0502020204030203" pitchFamily="34" charset="0"/>
                  <a:cs typeface="Lato" panose="020F0502020204030203" pitchFamily="34" charset="0"/>
                  <a:sym typeface="Arial"/>
                </a:rPr>
                <a:t>MY LEADERSHIP PROMISE. </a:t>
              </a:r>
              <a:endParaRPr kumimoji="0" lang="en-US" sz="4800" b="1" i="0" u="none" strike="noStrike" kern="1200" cap="none" spc="0" normalizeH="0" baseline="0" noProof="0" dirty="0">
                <a:ln>
                  <a:noFill/>
                </a:ln>
                <a:solidFill>
                  <a:srgbClr val="F79646"/>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pic>
          <p:nvPicPr>
            <p:cNvPr id="7" name="Picture 6">
              <a:extLst>
                <a:ext uri="{FF2B5EF4-FFF2-40B4-BE49-F238E27FC236}">
                  <a16:creationId xmlns:a16="http://schemas.microsoft.com/office/drawing/2014/main" id="{E83FD056-8023-80D3-1E29-468EFD728FC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289241" y="1645798"/>
              <a:ext cx="2420409" cy="1016445"/>
            </a:xfrm>
            <a:prstGeom prst="rect">
              <a:avLst/>
            </a:prstGeom>
          </p:spPr>
        </p:pic>
        <p:pic>
          <p:nvPicPr>
            <p:cNvPr id="8" name="Picture 7" descr="Logo&#10;&#10;Description automatically generated">
              <a:extLst>
                <a:ext uri="{FF2B5EF4-FFF2-40B4-BE49-F238E27FC236}">
                  <a16:creationId xmlns:a16="http://schemas.microsoft.com/office/drawing/2014/main" id="{76B0A751-26F3-A1B3-A6CA-262078AB2143}"/>
                </a:ext>
              </a:extLst>
            </p:cNvPr>
            <p:cNvPicPr>
              <a:picLocks noChangeAspect="1"/>
            </p:cNvPicPr>
            <p:nvPr/>
          </p:nvPicPr>
          <p:blipFill>
            <a:blip r:embed="rId6"/>
            <a:stretch>
              <a:fillRect/>
            </a:stretch>
          </p:blipFill>
          <p:spPr>
            <a:xfrm>
              <a:off x="3047302" y="1841350"/>
              <a:ext cx="3241939" cy="587425"/>
            </a:xfrm>
            <a:prstGeom prst="rect">
              <a:avLst/>
            </a:prstGeom>
          </p:spPr>
        </p:pic>
      </p:grpSp>
    </p:spTree>
    <p:extLst>
      <p:ext uri="{BB962C8B-B14F-4D97-AF65-F5344CB8AC3E}">
        <p14:creationId xmlns:p14="http://schemas.microsoft.com/office/powerpoint/2010/main" val="3372005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54828C5-F8BB-0EF8-F007-A92905B62909}"/>
              </a:ext>
            </a:extLst>
          </p:cNvPr>
          <p:cNvPicPr>
            <a:picLocks noChangeAspect="1"/>
          </p:cNvPicPr>
          <p:nvPr/>
        </p:nvPicPr>
        <p:blipFill>
          <a:blip r:embed="rId3"/>
          <a:srcRect l="12188"/>
          <a:stretch/>
        </p:blipFill>
        <p:spPr>
          <a:xfrm>
            <a:off x="0" y="0"/>
            <a:ext cx="7551683" cy="6975677"/>
          </a:xfrm>
          <a:prstGeom prst="rect">
            <a:avLst/>
          </a:prstGeom>
        </p:spPr>
      </p:pic>
      <p:sp>
        <p:nvSpPr>
          <p:cNvPr id="15" name="Rectangle 14">
            <a:extLst>
              <a:ext uri="{FF2B5EF4-FFF2-40B4-BE49-F238E27FC236}">
                <a16:creationId xmlns:a16="http://schemas.microsoft.com/office/drawing/2014/main" id="{EEE8349E-3FCC-529E-6A4E-729D00465AB0}"/>
              </a:ext>
            </a:extLst>
          </p:cNvPr>
          <p:cNvSpPr/>
          <p:nvPr/>
        </p:nvSpPr>
        <p:spPr>
          <a:xfrm>
            <a:off x="778625" y="1428091"/>
            <a:ext cx="5902037" cy="464681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652DD70-6FC9-812F-5A76-48318EC0406C}"/>
              </a:ext>
            </a:extLst>
          </p:cNvPr>
          <p:cNvSpPr txBox="1"/>
          <p:nvPr/>
        </p:nvSpPr>
        <p:spPr>
          <a:xfrm>
            <a:off x="1329171" y="1546136"/>
            <a:ext cx="4766829" cy="615553"/>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a:ln>
                  <a:noFill/>
                </a:ln>
                <a:solidFill>
                  <a:srgbClr val="F79646"/>
                </a:solidFill>
                <a:effectLst/>
                <a:uLnTx/>
                <a:uFillTx/>
                <a:latin typeface="Lato" panose="020F0502020204030203" pitchFamily="34" charset="0"/>
                <a:ea typeface="Lato" panose="020F0502020204030203" pitchFamily="34" charset="0"/>
                <a:cs typeface="Lato" panose="020F0502020204030203" pitchFamily="34" charset="0"/>
                <a:sym typeface="Arial"/>
              </a:rPr>
              <a:t>My Leadership Promise</a:t>
            </a:r>
          </a:p>
        </p:txBody>
      </p:sp>
      <p:sp>
        <p:nvSpPr>
          <p:cNvPr id="12" name="Content Placeholder 2">
            <a:extLst>
              <a:ext uri="{FF2B5EF4-FFF2-40B4-BE49-F238E27FC236}">
                <a16:creationId xmlns:a16="http://schemas.microsoft.com/office/drawing/2014/main" id="{AECDE107-27C0-FED3-90D8-ECA97BB59E98}"/>
              </a:ext>
            </a:extLst>
          </p:cNvPr>
          <p:cNvSpPr>
            <a:spLocks noGrp="1"/>
          </p:cNvSpPr>
          <p:nvPr>
            <p:ph idx="1"/>
          </p:nvPr>
        </p:nvSpPr>
        <p:spPr>
          <a:xfrm>
            <a:off x="1008224" y="2400679"/>
            <a:ext cx="5408725" cy="4069711"/>
          </a:xfrm>
        </p:spPr>
        <p:txBody>
          <a:bodyPr>
            <a:normAutofit/>
          </a:bodyPr>
          <a:lstStyle/>
          <a:p>
            <a:r>
              <a:rPr lang="en-US" b="1" dirty="0">
                <a:solidFill>
                  <a:srgbClr val="000000"/>
                </a:solidFill>
                <a:effectLst/>
                <a:latin typeface="Lato" panose="020F0502020204030203" pitchFamily="34" charset="0"/>
                <a:ea typeface="Lato" panose="020F0502020204030203" pitchFamily="34" charset="0"/>
                <a:cs typeface="Lato" panose="020F0502020204030203" pitchFamily="34" charset="0"/>
              </a:rPr>
              <a:t>Your task</a:t>
            </a:r>
            <a:r>
              <a:rPr lang="en-US" dirty="0">
                <a:solidFill>
                  <a:srgbClr val="000000"/>
                </a:solidFill>
                <a:effectLst/>
                <a:latin typeface="Lato" panose="020F0502020204030203" pitchFamily="34" charset="0"/>
                <a:ea typeface="Lato" panose="020F0502020204030203" pitchFamily="34" charset="0"/>
                <a:cs typeface="Lato" panose="020F0502020204030203" pitchFamily="34" charset="0"/>
              </a:rPr>
              <a:t>: </a:t>
            </a:r>
            <a:r>
              <a:rPr lang="en-US" dirty="0">
                <a:solidFill>
                  <a:srgbClr val="000000"/>
                </a:solidFill>
                <a:latin typeface="Lato" panose="020F0502020204030203" pitchFamily="34" charset="0"/>
                <a:ea typeface="Lato" panose="020F0502020204030203" pitchFamily="34" charset="0"/>
                <a:cs typeface="Lato" panose="020F0502020204030203" pitchFamily="34" charset="0"/>
              </a:rPr>
              <a:t>turn to the last page in your Activation Guide.</a:t>
            </a:r>
          </a:p>
          <a:p>
            <a:r>
              <a:rPr lang="en-US" dirty="0">
                <a:solidFill>
                  <a:srgbClr val="000000"/>
                </a:solidFill>
                <a:latin typeface="Lato" panose="020F0502020204030203" pitchFamily="34" charset="0"/>
                <a:ea typeface="Lato" panose="020F0502020204030203" pitchFamily="34" charset="0"/>
                <a:cs typeface="Lato" panose="020F0502020204030203" pitchFamily="34" charset="0"/>
              </a:rPr>
              <a:t>Reflect on the leadership matrix you completed in the previous section, along with the leadership actions we reviewed. </a:t>
            </a:r>
          </a:p>
          <a:p>
            <a:r>
              <a:rPr lang="en-US" dirty="0">
                <a:solidFill>
                  <a:srgbClr val="000000"/>
                </a:solidFill>
                <a:latin typeface="Lato" panose="020F0502020204030203" pitchFamily="34" charset="0"/>
                <a:ea typeface="Lato" panose="020F0502020204030203" pitchFamily="34" charset="0"/>
                <a:cs typeface="Lato" panose="020F0502020204030203" pitchFamily="34" charset="0"/>
              </a:rPr>
              <a:t>Create your leadership promise by filling in the blanks. </a:t>
            </a:r>
          </a:p>
        </p:txBody>
      </p:sp>
      <p:pic>
        <p:nvPicPr>
          <p:cNvPr id="13" name="Picture 12">
            <a:extLst>
              <a:ext uri="{FF2B5EF4-FFF2-40B4-BE49-F238E27FC236}">
                <a16:creationId xmlns:a16="http://schemas.microsoft.com/office/drawing/2014/main" id="{B587EAFF-3685-9E89-73CE-6E1AE19E867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7560" y="419453"/>
            <a:ext cx="2856830" cy="649280"/>
          </a:xfrm>
          <a:prstGeom prst="rect">
            <a:avLst/>
          </a:prstGeom>
        </p:spPr>
      </p:pic>
      <p:pic>
        <p:nvPicPr>
          <p:cNvPr id="16" name="Picture 15">
            <a:extLst>
              <a:ext uri="{FF2B5EF4-FFF2-40B4-BE49-F238E27FC236}">
                <a16:creationId xmlns:a16="http://schemas.microsoft.com/office/drawing/2014/main" id="{3CB7E2EC-44BE-7560-07E7-E02EC199ECC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25617" y="301776"/>
            <a:ext cx="2420409" cy="932094"/>
          </a:xfrm>
          <a:prstGeom prst="rect">
            <a:avLst/>
          </a:prstGeom>
        </p:spPr>
      </p:pic>
      <p:pic>
        <p:nvPicPr>
          <p:cNvPr id="18" name="Picture 17">
            <a:extLst>
              <a:ext uri="{FF2B5EF4-FFF2-40B4-BE49-F238E27FC236}">
                <a16:creationId xmlns:a16="http://schemas.microsoft.com/office/drawing/2014/main" id="{661C3B0C-EAA5-DE91-28FC-23727F3CFF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742378" y="1171082"/>
            <a:ext cx="4340803" cy="45158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39864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A9E9E0-8691-5097-A582-9B6E3C57772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0"/>
            <a:ext cx="12410475" cy="6858000"/>
          </a:xfrm>
          <a:prstGeom prst="rect">
            <a:avLst/>
          </a:prstGeom>
        </p:spPr>
      </p:pic>
      <p:pic>
        <p:nvPicPr>
          <p:cNvPr id="6" name="Picture 5" descr="Logo&#10;&#10;Description automatically generated">
            <a:extLst>
              <a:ext uri="{FF2B5EF4-FFF2-40B4-BE49-F238E27FC236}">
                <a16:creationId xmlns:a16="http://schemas.microsoft.com/office/drawing/2014/main" id="{F9045FEC-A405-A5C6-9961-EB764A25F5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0718" y="5913376"/>
            <a:ext cx="4110564" cy="944624"/>
          </a:xfrm>
          <a:prstGeom prst="rect">
            <a:avLst/>
          </a:prstGeom>
        </p:spPr>
      </p:pic>
      <p:pic>
        <p:nvPicPr>
          <p:cNvPr id="3" name="object 2">
            <a:extLst>
              <a:ext uri="{FF2B5EF4-FFF2-40B4-BE49-F238E27FC236}">
                <a16:creationId xmlns:a16="http://schemas.microsoft.com/office/drawing/2014/main" id="{1B8EAA4B-249F-7EC7-12B0-7B18E4ADE0C3}"/>
              </a:ext>
            </a:extLst>
          </p:cNvPr>
          <p:cNvPicPr/>
          <p:nvPr/>
        </p:nvPicPr>
        <p:blipFill>
          <a:blip r:embed="rId5" cstate="print"/>
          <a:stretch>
            <a:fillRect/>
          </a:stretch>
        </p:blipFill>
        <p:spPr>
          <a:xfrm>
            <a:off x="2" y="2"/>
            <a:ext cx="6624735" cy="197719"/>
          </a:xfrm>
          <a:prstGeom prst="rect">
            <a:avLst/>
          </a:prstGeom>
        </p:spPr>
      </p:pic>
      <p:grpSp>
        <p:nvGrpSpPr>
          <p:cNvPr id="9" name="Group 8">
            <a:extLst>
              <a:ext uri="{FF2B5EF4-FFF2-40B4-BE49-F238E27FC236}">
                <a16:creationId xmlns:a16="http://schemas.microsoft.com/office/drawing/2014/main" id="{EADB59AB-94B5-65F8-42F4-32D842B54A29}"/>
              </a:ext>
            </a:extLst>
          </p:cNvPr>
          <p:cNvGrpSpPr/>
          <p:nvPr/>
        </p:nvGrpSpPr>
        <p:grpSpPr>
          <a:xfrm>
            <a:off x="860133" y="1518411"/>
            <a:ext cx="10690205" cy="3074275"/>
            <a:chOff x="630620" y="1450427"/>
            <a:chExt cx="10690205" cy="3074275"/>
          </a:xfrm>
        </p:grpSpPr>
        <p:sp>
          <p:nvSpPr>
            <p:cNvPr id="2" name="Rectangle 1">
              <a:extLst>
                <a:ext uri="{FF2B5EF4-FFF2-40B4-BE49-F238E27FC236}">
                  <a16:creationId xmlns:a16="http://schemas.microsoft.com/office/drawing/2014/main" id="{30231A0F-C773-44A7-AF9D-5E50FA6B995A}"/>
                </a:ext>
              </a:extLst>
            </p:cNvPr>
            <p:cNvSpPr/>
            <p:nvPr/>
          </p:nvSpPr>
          <p:spPr>
            <a:xfrm>
              <a:off x="630620" y="1450427"/>
              <a:ext cx="10690205" cy="3074275"/>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6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sp>
          <p:nvSpPr>
            <p:cNvPr id="5" name="TextBox 4">
              <a:extLst>
                <a:ext uri="{FF2B5EF4-FFF2-40B4-BE49-F238E27FC236}">
                  <a16:creationId xmlns:a16="http://schemas.microsoft.com/office/drawing/2014/main" id="{FB2965F3-D108-402E-A920-02055AD38614}"/>
                </a:ext>
              </a:extLst>
            </p:cNvPr>
            <p:cNvSpPr txBox="1"/>
            <p:nvPr/>
          </p:nvSpPr>
          <p:spPr>
            <a:xfrm>
              <a:off x="871174" y="3013501"/>
              <a:ext cx="10091959" cy="830997"/>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79646"/>
                  </a:solidFill>
                  <a:effectLst/>
                  <a:uLnTx/>
                  <a:uFillTx/>
                  <a:latin typeface="Lato" panose="020F0502020204030203" pitchFamily="34" charset="0"/>
                  <a:ea typeface="Lato" panose="020F0502020204030203" pitchFamily="34" charset="0"/>
                  <a:cs typeface="Lato" panose="020F0502020204030203" pitchFamily="34" charset="0"/>
                  <a:sym typeface="Arial"/>
                </a:rPr>
                <a:t>LET’S SHARE!</a:t>
              </a:r>
            </a:p>
          </p:txBody>
        </p:sp>
        <p:pic>
          <p:nvPicPr>
            <p:cNvPr id="7" name="Picture 6">
              <a:extLst>
                <a:ext uri="{FF2B5EF4-FFF2-40B4-BE49-F238E27FC236}">
                  <a16:creationId xmlns:a16="http://schemas.microsoft.com/office/drawing/2014/main" id="{D67897A2-3DA9-2DE3-ADA3-D5C89B3FE1E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08181" y="1596247"/>
              <a:ext cx="2420409" cy="1016445"/>
            </a:xfrm>
            <a:prstGeom prst="rect">
              <a:avLst/>
            </a:prstGeom>
          </p:spPr>
        </p:pic>
        <p:pic>
          <p:nvPicPr>
            <p:cNvPr id="8" name="Picture 7" descr="Logo&#10;&#10;Description automatically generated">
              <a:extLst>
                <a:ext uri="{FF2B5EF4-FFF2-40B4-BE49-F238E27FC236}">
                  <a16:creationId xmlns:a16="http://schemas.microsoft.com/office/drawing/2014/main" id="{F2C04B1B-BF8F-C2F3-A236-7F157FD4AFC1}"/>
                </a:ext>
              </a:extLst>
            </p:cNvPr>
            <p:cNvPicPr>
              <a:picLocks noChangeAspect="1"/>
            </p:cNvPicPr>
            <p:nvPr/>
          </p:nvPicPr>
          <p:blipFill>
            <a:blip r:embed="rId7"/>
            <a:stretch>
              <a:fillRect/>
            </a:stretch>
          </p:blipFill>
          <p:spPr>
            <a:xfrm>
              <a:off x="3063067" y="1723559"/>
              <a:ext cx="3241939" cy="587425"/>
            </a:xfrm>
            <a:prstGeom prst="rect">
              <a:avLst/>
            </a:prstGeom>
          </p:spPr>
        </p:pic>
      </p:grpSp>
    </p:spTree>
    <p:extLst>
      <p:ext uri="{BB962C8B-B14F-4D97-AF65-F5344CB8AC3E}">
        <p14:creationId xmlns:p14="http://schemas.microsoft.com/office/powerpoint/2010/main" val="1127200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319"/>
        <p:cNvGrpSpPr/>
        <p:nvPr/>
      </p:nvGrpSpPr>
      <p:grpSpPr>
        <a:xfrm>
          <a:off x="0" y="0"/>
          <a:ext cx="0" cy="0"/>
          <a:chOff x="0" y="0"/>
          <a:chExt cx="0" cy="0"/>
        </a:xfrm>
      </p:grpSpPr>
      <p:pic>
        <p:nvPicPr>
          <p:cNvPr id="5" name="Picture 4">
            <a:extLst>
              <a:ext uri="{FF2B5EF4-FFF2-40B4-BE49-F238E27FC236}">
                <a16:creationId xmlns:a16="http://schemas.microsoft.com/office/drawing/2014/main" id="{D42A50CB-D06B-6FA0-5307-77A0A47C8423}"/>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sp>
        <p:nvSpPr>
          <p:cNvPr id="321" name="Google Shape;321;p1"/>
          <p:cNvSpPr/>
          <p:nvPr/>
        </p:nvSpPr>
        <p:spPr>
          <a:xfrm>
            <a:off x="4527007" y="319501"/>
            <a:ext cx="3137985" cy="584735"/>
          </a:xfrm>
          <a:prstGeom prst="rect">
            <a:avLst/>
          </a:prstGeom>
          <a:noFill/>
          <a:ln>
            <a:noFill/>
          </a:ln>
        </p:spPr>
        <p:txBody>
          <a:bodyPr spcFirstLastPara="1" wrap="square" lIns="91425" tIns="45700" rIns="91425" bIns="4570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3200"/>
              <a:buFontTx/>
              <a:buNone/>
              <a:tabLst/>
              <a:defRPr/>
            </a:pPr>
            <a:r>
              <a:rPr kumimoji="0" lang="en-US" sz="3200" b="0" i="0" u="none" strike="noStrike" kern="0" cap="none" spc="0" normalizeH="0" baseline="0" noProof="0">
                <a:ln>
                  <a:noFill/>
                </a:ln>
                <a:solidFill>
                  <a:srgbClr val="000000"/>
                </a:solidFill>
                <a:effectLst/>
                <a:uLnTx/>
                <a:uFillTx/>
                <a:latin typeface="Lato"/>
                <a:ea typeface="Lato"/>
                <a:cs typeface="Lato"/>
                <a:sym typeface="Lato"/>
              </a:rPr>
              <a:t>Let’s Log On!</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22" name="Google Shape;322;p1"/>
          <p:cNvSpPr/>
          <p:nvPr/>
        </p:nvSpPr>
        <p:spPr>
          <a:xfrm>
            <a:off x="6474941" y="1772225"/>
            <a:ext cx="18638947" cy="369291"/>
          </a:xfrm>
          <a:prstGeom prst="rect">
            <a:avLst/>
          </a:prstGeom>
          <a:noFill/>
          <a:ln>
            <a:noFill/>
          </a:ln>
        </p:spPr>
        <p:txBody>
          <a:bodyPr spcFirstLastPara="1" wrap="square" lIns="91425" tIns="45700" rIns="91425" bIns="45700" anchor="ctr" anchorCtr="0">
            <a:spAutoFit/>
          </a:bodyPr>
          <a:lstStyle/>
          <a:p>
            <a:pPr marL="0" marR="0" lvl="0" indent="0" algn="l" defTabSz="121917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23" name="Google Shape;323;p1"/>
          <p:cNvSpPr txBox="1"/>
          <p:nvPr/>
        </p:nvSpPr>
        <p:spPr>
          <a:xfrm>
            <a:off x="2570447" y="4159094"/>
            <a:ext cx="4752055" cy="2585283"/>
          </a:xfrm>
          <a:prstGeom prst="rect">
            <a:avLst/>
          </a:prstGeom>
          <a:noFill/>
          <a:ln>
            <a:noFill/>
          </a:ln>
        </p:spPr>
        <p:txBody>
          <a:bodyPr spcFirstLastPara="1" wrap="square" lIns="91425" tIns="45700" rIns="91425" bIns="45700" anchor="t" anchorCtr="0">
            <a:spAutoFit/>
          </a:bodyPr>
          <a:lstStyle/>
          <a:p>
            <a:pPr marL="342842" marR="0" lvl="0" indent="-342842" algn="l" defTabSz="1219170" rtl="0" eaLnBrk="1" fontAlgn="auto" latinLnBrk="0" hangingPunct="1">
              <a:lnSpc>
                <a:spcPct val="100000"/>
              </a:lnSpc>
              <a:spcBef>
                <a:spcPts val="0"/>
              </a:spcBef>
              <a:spcAft>
                <a:spcPts val="0"/>
              </a:spcAft>
              <a:buClr>
                <a:srgbClr val="000000"/>
              </a:buClr>
              <a:buSzPts val="1800"/>
              <a:buFont typeface="Calibri"/>
              <a:buAutoNum type="arabicPeriod"/>
              <a:tabLst/>
              <a:defRPr/>
            </a:pPr>
            <a:r>
              <a:rPr kumimoji="0" lang="en-US" sz="1800" b="0" i="0" u="none" strike="noStrike" kern="0" cap="none" spc="0" normalizeH="0" baseline="0" noProof="0">
                <a:ln>
                  <a:noFill/>
                </a:ln>
                <a:solidFill>
                  <a:srgbClr val="000000"/>
                </a:solidFill>
                <a:effectLst/>
                <a:uLnTx/>
                <a:uFillTx/>
                <a:latin typeface="Lato"/>
                <a:ea typeface="Lato"/>
                <a:cs typeface="Lato"/>
                <a:sym typeface="Lato"/>
              </a:rPr>
              <a:t>Open your mobile device camera and hover over the QR code to link directly to Practicing Excellence app download or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342842" marR="0" lvl="0" indent="-342842" algn="l" defTabSz="1219170" rtl="0" eaLnBrk="1" fontAlgn="auto" latinLnBrk="0" hangingPunct="1">
              <a:lnSpc>
                <a:spcPct val="100000"/>
              </a:lnSpc>
              <a:spcBef>
                <a:spcPts val="0"/>
              </a:spcBef>
              <a:spcAft>
                <a:spcPts val="0"/>
              </a:spcAft>
              <a:buClr>
                <a:srgbClr val="000000"/>
              </a:buClr>
              <a:buSzPts val="1800"/>
              <a:buFont typeface="Calibri"/>
              <a:buAutoNum type="arabicPeriod"/>
              <a:tabLst/>
              <a:defRPr/>
            </a:pPr>
            <a:r>
              <a:rPr kumimoji="0" lang="en-US" sz="1800" b="0" i="0" u="none" strike="noStrike" kern="0" cap="none" spc="0" normalizeH="0" baseline="0" noProof="0">
                <a:ln>
                  <a:noFill/>
                </a:ln>
                <a:solidFill>
                  <a:srgbClr val="000000"/>
                </a:solidFill>
                <a:effectLst/>
                <a:uLnTx/>
                <a:uFillTx/>
                <a:latin typeface="Lato"/>
                <a:ea typeface="Lato"/>
                <a:cs typeface="Lato"/>
                <a:sym typeface="Lato"/>
              </a:rPr>
              <a:t>Search “Practicing Excellence” in the Apple App Store for iPhone users or the Google Play store for Android users and download mobile application.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0" cap="none" spc="0" normalizeH="0" baseline="0" noProof="0">
                <a:ln>
                  <a:noFill/>
                </a:ln>
                <a:solidFill>
                  <a:srgbClr val="23AF9F"/>
                </a:solidFill>
                <a:effectLst/>
                <a:uLnTx/>
                <a:uFillTx/>
                <a:latin typeface="Avenir"/>
                <a:ea typeface="Avenir"/>
                <a:cs typeface="Avenir"/>
                <a:sym typeface="Avenir"/>
              </a:rPr>
              <a:t>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cxnSp>
        <p:nvCxnSpPr>
          <p:cNvPr id="324" name="Google Shape;324;p1"/>
          <p:cNvCxnSpPr/>
          <p:nvPr/>
        </p:nvCxnSpPr>
        <p:spPr>
          <a:xfrm>
            <a:off x="7313351" y="1163364"/>
            <a:ext cx="0" cy="5347645"/>
          </a:xfrm>
          <a:prstGeom prst="straightConnector1">
            <a:avLst/>
          </a:prstGeom>
          <a:noFill/>
          <a:ln w="28575" cap="flat" cmpd="sng">
            <a:solidFill>
              <a:srgbClr val="F7701D"/>
            </a:solidFill>
            <a:prstDash val="solid"/>
            <a:miter lim="800000"/>
            <a:headEnd type="none" w="sm" len="sm"/>
            <a:tailEnd type="none" w="sm" len="sm"/>
          </a:ln>
        </p:spPr>
      </p:cxnSp>
      <p:pic>
        <p:nvPicPr>
          <p:cNvPr id="325" name="Google Shape;325;p1"/>
          <p:cNvPicPr preferRelativeResize="0"/>
          <p:nvPr/>
        </p:nvPicPr>
        <p:blipFill rotWithShape="1">
          <a:blip r:embed="rId6">
            <a:alphaModFix/>
          </a:blip>
          <a:srcRect/>
          <a:stretch/>
        </p:blipFill>
        <p:spPr>
          <a:xfrm>
            <a:off x="2989074" y="1570348"/>
            <a:ext cx="2220593" cy="758443"/>
          </a:xfrm>
          <a:prstGeom prst="rect">
            <a:avLst/>
          </a:prstGeom>
          <a:noFill/>
          <a:ln>
            <a:noFill/>
          </a:ln>
        </p:spPr>
      </p:pic>
      <p:pic>
        <p:nvPicPr>
          <p:cNvPr id="326" name="Google Shape;326;p1"/>
          <p:cNvPicPr preferRelativeResize="0"/>
          <p:nvPr/>
        </p:nvPicPr>
        <p:blipFill rotWithShape="1">
          <a:blip r:embed="rId7">
            <a:alphaModFix/>
          </a:blip>
          <a:srcRect/>
          <a:stretch/>
        </p:blipFill>
        <p:spPr>
          <a:xfrm>
            <a:off x="3043013" y="2984175"/>
            <a:ext cx="2101915" cy="698024"/>
          </a:xfrm>
          <a:prstGeom prst="rect">
            <a:avLst/>
          </a:prstGeom>
          <a:noFill/>
          <a:ln>
            <a:noFill/>
          </a:ln>
        </p:spPr>
      </p:pic>
      <p:pic>
        <p:nvPicPr>
          <p:cNvPr id="327" name="Google Shape;327;p1"/>
          <p:cNvPicPr preferRelativeResize="0"/>
          <p:nvPr/>
        </p:nvPicPr>
        <p:blipFill rotWithShape="1">
          <a:blip r:embed="rId8">
            <a:alphaModFix/>
          </a:blip>
          <a:srcRect/>
          <a:stretch/>
        </p:blipFill>
        <p:spPr>
          <a:xfrm>
            <a:off x="5144929" y="1442213"/>
            <a:ext cx="1375759" cy="1365415"/>
          </a:xfrm>
          <a:prstGeom prst="rect">
            <a:avLst/>
          </a:prstGeom>
          <a:noFill/>
          <a:ln>
            <a:noFill/>
          </a:ln>
        </p:spPr>
      </p:pic>
      <p:pic>
        <p:nvPicPr>
          <p:cNvPr id="328" name="Google Shape;328;p1"/>
          <p:cNvPicPr preferRelativeResize="0"/>
          <p:nvPr/>
        </p:nvPicPr>
        <p:blipFill rotWithShape="1">
          <a:blip r:embed="rId9">
            <a:alphaModFix/>
          </a:blip>
          <a:srcRect/>
          <a:stretch/>
        </p:blipFill>
        <p:spPr>
          <a:xfrm>
            <a:off x="5209664" y="2681886"/>
            <a:ext cx="1211381" cy="1274039"/>
          </a:xfrm>
          <a:prstGeom prst="rect">
            <a:avLst/>
          </a:prstGeom>
          <a:noFill/>
          <a:ln>
            <a:noFill/>
          </a:ln>
        </p:spPr>
      </p:pic>
      <p:sp>
        <p:nvSpPr>
          <p:cNvPr id="330" name="Google Shape;330;p1"/>
          <p:cNvSpPr/>
          <p:nvPr/>
        </p:nvSpPr>
        <p:spPr>
          <a:xfrm rot="5400000">
            <a:off x="6009057" y="675056"/>
            <a:ext cx="173889" cy="12192003"/>
          </a:xfrm>
          <a:prstGeom prst="rect">
            <a:avLst/>
          </a:prstGeom>
          <a:gradFill>
            <a:gsLst>
              <a:gs pos="0">
                <a:srgbClr val="F7B630"/>
              </a:gs>
              <a:gs pos="45000">
                <a:srgbClr val="F7921D"/>
              </a:gs>
              <a:gs pos="97000">
                <a:srgbClr val="F76C1D"/>
              </a:gs>
              <a:gs pos="100000">
                <a:srgbClr val="F76C1D"/>
              </a:gs>
            </a:gsLst>
            <a:lin ang="5400700" scaled="0"/>
          </a:gradFill>
          <a:ln>
            <a:noFill/>
          </a:ln>
        </p:spPr>
        <p:txBody>
          <a:bodyPr spcFirstLastPara="1" wrap="square" lIns="121900" tIns="60925" rIns="121900" bIns="60925"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Pts val="5600"/>
              <a:buFontTx/>
              <a:buNone/>
              <a:tabLst/>
              <a:defRPr/>
            </a:pPr>
            <a:endParaRPr kumimoji="0" sz="7466"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pic>
        <p:nvPicPr>
          <p:cNvPr id="331" name="Google Shape;331;p1"/>
          <p:cNvPicPr preferRelativeResize="0"/>
          <p:nvPr/>
        </p:nvPicPr>
        <p:blipFill rotWithShape="1">
          <a:blip r:embed="rId10">
            <a:alphaModFix/>
          </a:blip>
          <a:srcRect/>
          <a:stretch/>
        </p:blipFill>
        <p:spPr>
          <a:xfrm>
            <a:off x="111078" y="1485859"/>
            <a:ext cx="2459369" cy="4753095"/>
          </a:xfrm>
          <a:prstGeom prst="rect">
            <a:avLst/>
          </a:prstGeom>
          <a:noFill/>
          <a:ln>
            <a:noFill/>
          </a:ln>
        </p:spPr>
      </p:pic>
      <p:pic>
        <p:nvPicPr>
          <p:cNvPr id="3" name="Google Shape;1122;p18">
            <a:extLst>
              <a:ext uri="{FF2B5EF4-FFF2-40B4-BE49-F238E27FC236}">
                <a16:creationId xmlns:a16="http://schemas.microsoft.com/office/drawing/2014/main" id="{3632004E-63FC-2088-7447-968982F14701}"/>
              </a:ext>
            </a:extLst>
          </p:cNvPr>
          <p:cNvPicPr preferRelativeResize="0"/>
          <p:nvPr/>
        </p:nvPicPr>
        <p:blipFill rotWithShape="1">
          <a:blip r:embed="rId11">
            <a:alphaModFix/>
          </a:blip>
          <a:srcRect/>
          <a:stretch/>
        </p:blipFill>
        <p:spPr>
          <a:xfrm>
            <a:off x="7313351" y="2328792"/>
            <a:ext cx="4929616" cy="3628337"/>
          </a:xfrm>
          <a:prstGeom prst="rect">
            <a:avLst/>
          </a:prstGeom>
          <a:noFill/>
          <a:ln>
            <a:noFill/>
          </a:ln>
        </p:spPr>
      </p:pic>
      <p:sp>
        <p:nvSpPr>
          <p:cNvPr id="4" name="Google Shape;700;p16">
            <a:extLst>
              <a:ext uri="{FF2B5EF4-FFF2-40B4-BE49-F238E27FC236}">
                <a16:creationId xmlns:a16="http://schemas.microsoft.com/office/drawing/2014/main" id="{CB9D13C1-62A0-7CCE-F368-32022252D344}"/>
              </a:ext>
            </a:extLst>
          </p:cNvPr>
          <p:cNvSpPr/>
          <p:nvPr/>
        </p:nvSpPr>
        <p:spPr>
          <a:xfrm>
            <a:off x="7496955" y="1720929"/>
            <a:ext cx="4922109" cy="420524"/>
          </a:xfrm>
          <a:prstGeom prst="rect">
            <a:avLst/>
          </a:prstGeom>
          <a:noFill/>
          <a:ln>
            <a:noFill/>
          </a:ln>
        </p:spPr>
        <p:txBody>
          <a:bodyPr spcFirstLastPara="1" wrap="square" lIns="91425" tIns="45700" rIns="91425" bIns="45700" anchor="t" anchorCtr="0">
            <a:spAutoFit/>
          </a:bodyPr>
          <a:lstStyle/>
          <a:p>
            <a:pPr marL="0" marR="0" lvl="0" indent="0" algn="l" defTabSz="1219140" rtl="0" eaLnBrk="1" fontAlgn="auto" latinLnBrk="0" hangingPunct="1">
              <a:lnSpc>
                <a:spcPct val="100000"/>
              </a:lnSpc>
              <a:spcBef>
                <a:spcPts val="0"/>
              </a:spcBef>
              <a:spcAft>
                <a:spcPts val="0"/>
              </a:spcAft>
              <a:buClr>
                <a:srgbClr val="000000"/>
              </a:buClr>
              <a:buSzPts val="2400"/>
              <a:buFontTx/>
              <a:buNone/>
              <a:tabLst/>
              <a:defRPr/>
            </a:pPr>
            <a:r>
              <a:rPr kumimoji="0" lang="en-US" sz="2133" b="0" i="0" u="sng" strike="noStrike" kern="0" cap="none" spc="0" normalizeH="0" baseline="0" noProof="0">
                <a:ln>
                  <a:noFill/>
                </a:ln>
                <a:solidFill>
                  <a:srgbClr val="000000"/>
                </a:solidFill>
                <a:effectLst/>
                <a:uLnTx/>
                <a:uFillTx/>
                <a:latin typeface="Lato"/>
                <a:ea typeface="Lato"/>
                <a:cs typeface="Lato"/>
                <a:sym typeface="Lato"/>
                <a:hlinkClick r:id="rId12">
                  <a:extLst>
                    <a:ext uri="{A12FA001-AC4F-418D-AE19-62706E023703}">
                      <ahyp:hlinkClr xmlns:ahyp="http://schemas.microsoft.com/office/drawing/2018/hyperlinkcolor" val="tx"/>
                    </a:ext>
                  </a:extLst>
                </a:hlinkClick>
              </a:rPr>
              <a:t>https://app.practicingexcellence.com</a:t>
            </a:r>
            <a:r>
              <a:rPr kumimoji="0" lang="en-US" sz="2133" b="1" i="0" u="none" strike="noStrike" kern="0" cap="none" spc="0" normalizeH="0" baseline="0" noProof="0">
                <a:ln>
                  <a:noFill/>
                </a:ln>
                <a:solidFill>
                  <a:srgbClr val="595959"/>
                </a:solidFill>
                <a:effectLst/>
                <a:uLnTx/>
                <a:uFillTx/>
                <a:latin typeface="Lato"/>
                <a:ea typeface="Lato"/>
                <a:cs typeface="Lato"/>
                <a:sym typeface="Lato"/>
              </a:rPr>
              <a:t> </a:t>
            </a:r>
            <a:endParaRPr kumimoji="0" sz="2133" b="0" i="0" u="none" strike="noStrike" kern="0" cap="none" spc="0" normalizeH="0" baseline="0" noProof="0">
              <a:ln>
                <a:noFill/>
              </a:ln>
              <a:solidFill>
                <a:srgbClr val="000000"/>
              </a:solidFill>
              <a:effectLst/>
              <a:uLnTx/>
              <a:uFillTx/>
              <a:latin typeface="Lato"/>
              <a:ea typeface="Lato"/>
              <a:cs typeface="Lato"/>
              <a:sym typeface="Lato"/>
            </a:endParaRPr>
          </a:p>
        </p:txBody>
      </p:sp>
      <p:pic>
        <p:nvPicPr>
          <p:cNvPr id="2" name="Picture 1" descr="Logo&#10;&#10;Description automatically generated">
            <a:extLst>
              <a:ext uri="{FF2B5EF4-FFF2-40B4-BE49-F238E27FC236}">
                <a16:creationId xmlns:a16="http://schemas.microsoft.com/office/drawing/2014/main" id="{72539830-D03F-A31C-31D1-6687816A2EEF}"/>
              </a:ext>
            </a:extLst>
          </p:cNvPr>
          <p:cNvPicPr>
            <a:picLocks noChangeAspect="1"/>
          </p:cNvPicPr>
          <p:nvPr/>
        </p:nvPicPr>
        <p:blipFill>
          <a:blip r:embed="rId13"/>
          <a:stretch>
            <a:fillRect/>
          </a:stretch>
        </p:blipFill>
        <p:spPr>
          <a:xfrm>
            <a:off x="802579" y="283537"/>
            <a:ext cx="3774259" cy="627127"/>
          </a:xfrm>
          <a:prstGeom prst="rect">
            <a:avLst/>
          </a:prstGeom>
        </p:spPr>
      </p:pic>
    </p:spTree>
    <p:extLst>
      <p:ext uri="{BB962C8B-B14F-4D97-AF65-F5344CB8AC3E}">
        <p14:creationId xmlns:p14="http://schemas.microsoft.com/office/powerpoint/2010/main" val="2361994664"/>
      </p:ext>
    </p:extLst>
  </p:cSld>
  <p:clrMapOvr>
    <a:overrideClrMapping bg1="lt1" tx1="dk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126"/>
        <p:cNvGrpSpPr/>
        <p:nvPr/>
      </p:nvGrpSpPr>
      <p:grpSpPr>
        <a:xfrm>
          <a:off x="0" y="0"/>
          <a:ext cx="0" cy="0"/>
          <a:chOff x="0" y="0"/>
          <a:chExt cx="0" cy="0"/>
        </a:xfrm>
      </p:grpSpPr>
      <p:pic>
        <p:nvPicPr>
          <p:cNvPr id="2" name="Picture 1">
            <a:extLst>
              <a:ext uri="{FF2B5EF4-FFF2-40B4-BE49-F238E27FC236}">
                <a16:creationId xmlns:a16="http://schemas.microsoft.com/office/drawing/2014/main" id="{3EE3F2DD-D873-A140-AD51-3C70E762AC5F}"/>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sp>
        <p:nvSpPr>
          <p:cNvPr id="1133" name="Google Shape;1133;p13"/>
          <p:cNvSpPr/>
          <p:nvPr/>
        </p:nvSpPr>
        <p:spPr>
          <a:xfrm rot="5400000">
            <a:off x="6009057" y="675056"/>
            <a:ext cx="173889" cy="12192003"/>
          </a:xfrm>
          <a:prstGeom prst="rect">
            <a:avLst/>
          </a:prstGeom>
          <a:gradFill>
            <a:gsLst>
              <a:gs pos="0">
                <a:srgbClr val="F7B630"/>
              </a:gs>
              <a:gs pos="45000">
                <a:srgbClr val="F7921D"/>
              </a:gs>
              <a:gs pos="97000">
                <a:srgbClr val="F76C1D"/>
              </a:gs>
              <a:gs pos="100000">
                <a:srgbClr val="F76C1D"/>
              </a:gs>
            </a:gsLst>
            <a:lin ang="5400700" scaled="0"/>
          </a:gradFill>
          <a:ln>
            <a:noFill/>
          </a:ln>
        </p:spPr>
        <p:txBody>
          <a:bodyPr spcFirstLastPara="1" wrap="square" lIns="121900" tIns="60925" rIns="121900" bIns="60925" anchor="t" anchorCtr="0">
            <a:noAutofit/>
          </a:bodyPr>
          <a:lstStyle/>
          <a:p>
            <a:pPr marL="0" marR="0" lvl="0" indent="0" algn="ctr" defTabSz="914377" rtl="0" eaLnBrk="1" fontAlgn="auto" latinLnBrk="0" hangingPunct="1">
              <a:lnSpc>
                <a:spcPct val="100000"/>
              </a:lnSpc>
              <a:spcBef>
                <a:spcPts val="0"/>
              </a:spcBef>
              <a:spcAft>
                <a:spcPts val="0"/>
              </a:spcAft>
              <a:buClr>
                <a:srgbClr val="000000"/>
              </a:buClr>
              <a:buSzPts val="5600"/>
              <a:buFontTx/>
              <a:buNone/>
              <a:tabLst/>
              <a:defRPr/>
            </a:pPr>
            <a:endParaRPr kumimoji="0" sz="7466"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pic>
        <p:nvPicPr>
          <p:cNvPr id="8" name="Picture 7" descr="Logo&#10;&#10;Description automatically generated">
            <a:extLst>
              <a:ext uri="{FF2B5EF4-FFF2-40B4-BE49-F238E27FC236}">
                <a16:creationId xmlns:a16="http://schemas.microsoft.com/office/drawing/2014/main" id="{30010BB0-4F3B-8C82-6F18-EF18DFA17F6D}"/>
              </a:ext>
            </a:extLst>
          </p:cNvPr>
          <p:cNvPicPr>
            <a:picLocks noChangeAspect="1"/>
          </p:cNvPicPr>
          <p:nvPr/>
        </p:nvPicPr>
        <p:blipFill>
          <a:blip r:embed="rId6"/>
          <a:stretch>
            <a:fillRect/>
          </a:stretch>
        </p:blipFill>
        <p:spPr>
          <a:xfrm>
            <a:off x="802579" y="283537"/>
            <a:ext cx="3774259" cy="627127"/>
          </a:xfrm>
          <a:prstGeom prst="rect">
            <a:avLst/>
          </a:prstGeom>
        </p:spPr>
      </p:pic>
      <p:sp>
        <p:nvSpPr>
          <p:cNvPr id="9" name="Google Shape;366;p3">
            <a:extLst>
              <a:ext uri="{FF2B5EF4-FFF2-40B4-BE49-F238E27FC236}">
                <a16:creationId xmlns:a16="http://schemas.microsoft.com/office/drawing/2014/main" id="{4478630A-0AA3-94C1-F56F-17812CCC0B8E}"/>
              </a:ext>
            </a:extLst>
          </p:cNvPr>
          <p:cNvSpPr/>
          <p:nvPr/>
        </p:nvSpPr>
        <p:spPr>
          <a:xfrm>
            <a:off x="4576837" y="325927"/>
            <a:ext cx="7615163" cy="584735"/>
          </a:xfrm>
          <a:prstGeom prst="rect">
            <a:avLst/>
          </a:prstGeom>
          <a:noFill/>
          <a:ln>
            <a:noFill/>
          </a:ln>
        </p:spPr>
        <p:txBody>
          <a:bodyPr spcFirstLastPara="1" wrap="square" lIns="91425" tIns="45700" rIns="91425" bIns="45700" anchor="t" anchorCtr="0">
            <a:spAutoFit/>
          </a:bodyPr>
          <a:lstStyle/>
          <a:p>
            <a:pPr marL="0" marR="0" lvl="0" indent="0" algn="l" defTabSz="1219140" rtl="0" eaLnBrk="1" fontAlgn="auto" latinLnBrk="0" hangingPunct="1">
              <a:lnSpc>
                <a:spcPct val="100000"/>
              </a:lnSpc>
              <a:spcBef>
                <a:spcPts val="0"/>
              </a:spcBef>
              <a:spcAft>
                <a:spcPts val="0"/>
              </a:spcAft>
              <a:buClr>
                <a:srgbClr val="000000"/>
              </a:buClr>
              <a:buSzPts val="3200"/>
              <a:buFontTx/>
              <a:buNone/>
              <a:tabLst/>
              <a:defRPr/>
            </a:pPr>
            <a:r>
              <a:rPr kumimoji="0" lang="en-US" sz="3200" b="0" i="0" u="none" strike="noStrike" kern="0" cap="none" spc="0" normalizeH="0" baseline="0" noProof="0" dirty="0">
                <a:ln>
                  <a:noFill/>
                </a:ln>
                <a:solidFill>
                  <a:schemeClr val="tx1">
                    <a:lumMod val="85000"/>
                    <a:lumOff val="15000"/>
                  </a:schemeClr>
                </a:solidFill>
                <a:effectLst/>
                <a:uLnTx/>
                <a:uFillTx/>
                <a:latin typeface="Lato"/>
                <a:ea typeface="Lato"/>
                <a:cs typeface="Lato"/>
                <a:sym typeface="Lato"/>
              </a:rPr>
              <a:t>Let’s find the Leading To Engage Series</a:t>
            </a:r>
            <a:endParaRPr kumimoji="0" lang="en-US" sz="1400" b="0" i="0" u="none" strike="noStrike" kern="0" cap="none" spc="0" normalizeH="0" baseline="0" noProof="0" dirty="0">
              <a:ln>
                <a:noFill/>
              </a:ln>
              <a:solidFill>
                <a:schemeClr val="tx1">
                  <a:lumMod val="85000"/>
                  <a:lumOff val="15000"/>
                </a:schemeClr>
              </a:solidFill>
              <a:effectLst/>
              <a:uLnTx/>
              <a:uFillTx/>
              <a:latin typeface="Arial"/>
              <a:ea typeface="+mn-ea"/>
              <a:cs typeface="Arial"/>
              <a:sym typeface="Arial"/>
            </a:endParaRPr>
          </a:p>
        </p:txBody>
      </p:sp>
      <p:sp>
        <p:nvSpPr>
          <p:cNvPr id="13" name="Rectangle 12">
            <a:extLst>
              <a:ext uri="{FF2B5EF4-FFF2-40B4-BE49-F238E27FC236}">
                <a16:creationId xmlns:a16="http://schemas.microsoft.com/office/drawing/2014/main" id="{A06E9B10-D7D3-4963-371D-75BDA0D6CD1D}"/>
              </a:ext>
            </a:extLst>
          </p:cNvPr>
          <p:cNvSpPr/>
          <p:nvPr/>
        </p:nvSpPr>
        <p:spPr>
          <a:xfrm>
            <a:off x="1580226" y="4792785"/>
            <a:ext cx="9525740" cy="155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pic>
        <p:nvPicPr>
          <p:cNvPr id="17" name="Picture 16">
            <a:extLst>
              <a:ext uri="{FF2B5EF4-FFF2-40B4-BE49-F238E27FC236}">
                <a16:creationId xmlns:a16="http://schemas.microsoft.com/office/drawing/2014/main" id="{1F083670-7A78-39E3-02DF-289DB9B80215}"/>
              </a:ext>
            </a:extLst>
          </p:cNvPr>
          <p:cNvPicPr>
            <a:picLocks noChangeAspect="1"/>
          </p:cNvPicPr>
          <p:nvPr/>
        </p:nvPicPr>
        <p:blipFill>
          <a:blip r:embed="rId7">
            <a:extLst>
              <a:ext uri="{28A0092B-C50C-407E-A947-70E740481C1C}">
                <a14:useLocalDpi xmlns:a14="http://schemas.microsoft.com/office/drawing/2010/main" val="0"/>
              </a:ext>
            </a:extLst>
          </a:blip>
          <a:srcRect t="13939" b="16125"/>
          <a:stretch/>
        </p:blipFill>
        <p:spPr>
          <a:xfrm>
            <a:off x="5930950" y="5305715"/>
            <a:ext cx="4680824" cy="819807"/>
          </a:xfrm>
          <a:prstGeom prst="rect">
            <a:avLst/>
          </a:prstGeom>
          <a:ln>
            <a:noFill/>
          </a:ln>
          <a:effectLst>
            <a:outerShdw blurRad="190500" algn="tl" rotWithShape="0">
              <a:srgbClr val="000000">
                <a:alpha val="70000"/>
              </a:srgbClr>
            </a:outerShdw>
          </a:effectLst>
        </p:spPr>
      </p:pic>
      <p:cxnSp>
        <p:nvCxnSpPr>
          <p:cNvPr id="18" name="Google Shape;1100;p16">
            <a:extLst>
              <a:ext uri="{FF2B5EF4-FFF2-40B4-BE49-F238E27FC236}">
                <a16:creationId xmlns:a16="http://schemas.microsoft.com/office/drawing/2014/main" id="{837BD4A2-77AF-DDF3-8F26-692950412482}"/>
              </a:ext>
            </a:extLst>
          </p:cNvPr>
          <p:cNvCxnSpPr>
            <a:cxnSpLocks/>
          </p:cNvCxnSpPr>
          <p:nvPr/>
        </p:nvCxnSpPr>
        <p:spPr>
          <a:xfrm>
            <a:off x="4576837" y="5934581"/>
            <a:ext cx="1442996" cy="0"/>
          </a:xfrm>
          <a:prstGeom prst="straightConnector1">
            <a:avLst/>
          </a:prstGeom>
          <a:noFill/>
          <a:ln w="12700" cap="flat" cmpd="sng">
            <a:solidFill>
              <a:schemeClr val="accent2"/>
            </a:solidFill>
            <a:prstDash val="dot"/>
            <a:miter lim="800000"/>
            <a:headEnd type="none" w="sm" len="sm"/>
            <a:tailEnd type="triangle" w="med" len="med"/>
          </a:ln>
        </p:spPr>
      </p:cxnSp>
      <p:pic>
        <p:nvPicPr>
          <p:cNvPr id="4" name="Picture 3" descr="A black cell phone with white text on it&#10;&#10;Description automatically generated">
            <a:extLst>
              <a:ext uri="{FF2B5EF4-FFF2-40B4-BE49-F238E27FC236}">
                <a16:creationId xmlns:a16="http://schemas.microsoft.com/office/drawing/2014/main" id="{C89A5D61-B4DE-7EAD-F5FF-6F3B64806D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6075" y="368389"/>
            <a:ext cx="6858000" cy="6858000"/>
          </a:xfrm>
          <a:prstGeom prst="rect">
            <a:avLst/>
          </a:prstGeom>
        </p:spPr>
      </p:pic>
      <p:sp>
        <p:nvSpPr>
          <p:cNvPr id="5" name="Rectangle 4">
            <a:extLst>
              <a:ext uri="{FF2B5EF4-FFF2-40B4-BE49-F238E27FC236}">
                <a16:creationId xmlns:a16="http://schemas.microsoft.com/office/drawing/2014/main" id="{89C5DCC9-2525-0DC2-E449-1A4225C8495B}"/>
              </a:ext>
            </a:extLst>
          </p:cNvPr>
          <p:cNvSpPr/>
          <p:nvPr/>
        </p:nvSpPr>
        <p:spPr>
          <a:xfrm>
            <a:off x="1891862" y="3797389"/>
            <a:ext cx="2475186" cy="475066"/>
          </a:xfrm>
          <a:prstGeom prst="rect">
            <a:avLst/>
          </a:prstGeom>
          <a:noFill/>
          <a:ln>
            <a:solidFill>
              <a:srgbClr val="F78B1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1742198"/>
      </p:ext>
    </p:extLst>
  </p:cSld>
  <p:clrMapOvr>
    <a:overrideClrMapping bg1="lt1" tx1="dk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28"/>
        <p:cNvGrpSpPr/>
        <p:nvPr/>
      </p:nvGrpSpPr>
      <p:grpSpPr>
        <a:xfrm>
          <a:off x="0" y="0"/>
          <a:ext cx="0" cy="0"/>
          <a:chOff x="0" y="0"/>
          <a:chExt cx="0" cy="0"/>
        </a:xfrm>
      </p:grpSpPr>
      <p:pic>
        <p:nvPicPr>
          <p:cNvPr id="3" name="Picture 2">
            <a:extLst>
              <a:ext uri="{FF2B5EF4-FFF2-40B4-BE49-F238E27FC236}">
                <a16:creationId xmlns:a16="http://schemas.microsoft.com/office/drawing/2014/main" id="{C9EAEC1B-A045-9E54-8B2E-DF2EDC5DBC51}"/>
              </a:ext>
            </a:extLst>
          </p:cNvPr>
          <p:cNvPicPr>
            <a:picLocks noChangeAspect="1"/>
          </p:cNvPicPr>
          <p:nvPr/>
        </p:nvPicPr>
        <p:blipFill>
          <a:blip r:embed="rId5">
            <a:alphaModFix amt="20000"/>
          </a:blip>
          <a:stretch>
            <a:fillRect/>
          </a:stretch>
        </p:blipFill>
        <p:spPr>
          <a:xfrm>
            <a:off x="0" y="3430"/>
            <a:ext cx="12192000" cy="6858000"/>
          </a:xfrm>
          <a:prstGeom prst="rect">
            <a:avLst/>
          </a:prstGeom>
        </p:spPr>
      </p:pic>
      <p:pic>
        <p:nvPicPr>
          <p:cNvPr id="6" name="Picture 5" descr="A cell phone with a screen&#10;&#10;Description automatically generated">
            <a:extLst>
              <a:ext uri="{FF2B5EF4-FFF2-40B4-BE49-F238E27FC236}">
                <a16:creationId xmlns:a16="http://schemas.microsoft.com/office/drawing/2014/main" id="{DC1C95BF-1F89-811F-C502-C559EA4E00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0645" y="-605883"/>
            <a:ext cx="8993138" cy="8993138"/>
          </a:xfrm>
          <a:prstGeom prst="rect">
            <a:avLst/>
          </a:prstGeom>
        </p:spPr>
      </p:pic>
      <p:pic>
        <p:nvPicPr>
          <p:cNvPr id="4" name="Picture 3" descr="A phone with text on it&#10;&#10;Description automatically generated">
            <a:extLst>
              <a:ext uri="{FF2B5EF4-FFF2-40B4-BE49-F238E27FC236}">
                <a16:creationId xmlns:a16="http://schemas.microsoft.com/office/drawing/2014/main" id="{9847ABEC-4772-6012-43C7-3DAE9E1DB6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4045" y="-495524"/>
            <a:ext cx="9556261" cy="9556261"/>
          </a:xfrm>
          <a:prstGeom prst="rect">
            <a:avLst/>
          </a:prstGeom>
        </p:spPr>
      </p:pic>
      <p:sp>
        <p:nvSpPr>
          <p:cNvPr id="432" name="Google Shape;432;p7"/>
          <p:cNvSpPr/>
          <p:nvPr/>
        </p:nvSpPr>
        <p:spPr>
          <a:xfrm>
            <a:off x="441250" y="2875064"/>
            <a:ext cx="2450757" cy="1015622"/>
          </a:xfrm>
          <a:prstGeom prst="rect">
            <a:avLst/>
          </a:prstGeom>
          <a:noFill/>
          <a:ln>
            <a:noFill/>
          </a:ln>
        </p:spPr>
        <p:txBody>
          <a:bodyPr spcFirstLastPara="1" wrap="square" lIns="91425" tIns="45700" rIns="91425" bIns="45700" anchor="t" anchorCtr="0">
            <a:spAutoFit/>
          </a:bodyPr>
          <a:lstStyle/>
          <a:p>
            <a:pPr marL="0" marR="0" lvl="0" indent="0" algn="ctr" defTabSz="1219140" rtl="0" eaLnBrk="1" fontAlgn="auto" latinLnBrk="0" hangingPunct="1">
              <a:lnSpc>
                <a:spcPct val="100000"/>
              </a:lnSpc>
              <a:spcBef>
                <a:spcPts val="0"/>
              </a:spcBef>
              <a:spcAft>
                <a:spcPts val="0"/>
              </a:spcAft>
              <a:buClr>
                <a:srgbClr val="000000"/>
              </a:buClr>
              <a:buSzPts val="2000"/>
              <a:buFontTx/>
              <a:buNone/>
              <a:tabLst/>
              <a:defRPr/>
            </a:pPr>
            <a:r>
              <a:rPr kumimoji="0" lang="en-US" sz="2000" b="0" i="0" u="none" strike="noStrike" kern="0" cap="none" spc="0" normalizeH="0" baseline="0" noProof="0">
                <a:ln>
                  <a:noFill/>
                </a:ln>
                <a:solidFill>
                  <a:srgbClr val="595959"/>
                </a:solidFill>
                <a:effectLst/>
                <a:uLnTx/>
                <a:uFillTx/>
                <a:latin typeface="Lato"/>
                <a:ea typeface="Lato"/>
                <a:cs typeface="Lato"/>
                <a:sym typeface="Lato"/>
              </a:rPr>
              <a:t>Save </a:t>
            </a:r>
            <a:r>
              <a:rPr kumimoji="0" lang="en-US" sz="2000" b="0" i="0" u="none" strike="noStrike" kern="0" cap="none" spc="0" normalizeH="0" baseline="0" noProof="0" dirty="0">
                <a:ln>
                  <a:noFill/>
                </a:ln>
                <a:solidFill>
                  <a:srgbClr val="595959"/>
                </a:solidFill>
                <a:effectLst/>
                <a:uLnTx/>
                <a:uFillTx/>
                <a:latin typeface="Lato"/>
                <a:ea typeface="Lato"/>
                <a:cs typeface="Lato"/>
                <a:sym typeface="Lato"/>
              </a:rPr>
              <a:t>the </a:t>
            </a:r>
            <a:r>
              <a:rPr kumimoji="0" lang="en-US" sz="2000" b="0" i="0" u="none" strike="noStrike" kern="0" cap="none" spc="0" normalizeH="0" baseline="0" noProof="0">
                <a:ln>
                  <a:noFill/>
                </a:ln>
                <a:solidFill>
                  <a:srgbClr val="595959"/>
                </a:solidFill>
                <a:effectLst/>
                <a:uLnTx/>
                <a:uFillTx/>
                <a:latin typeface="Lato"/>
                <a:ea typeface="Lato"/>
                <a:cs typeface="Lato"/>
                <a:sym typeface="Lato"/>
              </a:rPr>
              <a:t>content </a:t>
            </a:r>
            <a:r>
              <a:rPr kumimoji="0" lang="en-US" sz="2000" b="0" i="0" u="none" strike="noStrike" kern="0" cap="none" spc="0" normalizeH="0" baseline="0" noProof="0" dirty="0">
                <a:ln>
                  <a:noFill/>
                </a:ln>
                <a:solidFill>
                  <a:srgbClr val="595959"/>
                </a:solidFill>
                <a:effectLst/>
                <a:uLnTx/>
                <a:uFillTx/>
                <a:latin typeface="Lato"/>
                <a:ea typeface="Lato"/>
                <a:cs typeface="Lato"/>
                <a:sym typeface="Lato"/>
              </a:rPr>
              <a:t>and come back </a:t>
            </a:r>
            <a:r>
              <a:rPr kumimoji="0" lang="en-US" sz="2000" b="0" i="0" u="none" strike="noStrike" kern="0" cap="none" spc="0" normalizeH="0" baseline="0" noProof="0">
                <a:ln>
                  <a:noFill/>
                </a:ln>
                <a:solidFill>
                  <a:srgbClr val="595959"/>
                </a:solidFill>
                <a:effectLst/>
                <a:uLnTx/>
                <a:uFillTx/>
                <a:latin typeface="Lato"/>
                <a:ea typeface="Lato"/>
                <a:cs typeface="Lato"/>
                <a:sym typeface="Lato"/>
              </a:rPr>
              <a:t>to </a:t>
            </a:r>
            <a:r>
              <a:rPr kumimoji="0" lang="en-US" sz="2000" b="0" i="0" u="none" strike="noStrike" kern="0" cap="none" spc="0" normalizeH="0" baseline="0" noProof="0" dirty="0">
                <a:ln>
                  <a:noFill/>
                </a:ln>
                <a:solidFill>
                  <a:srgbClr val="595959"/>
                </a:solidFill>
                <a:effectLst/>
                <a:uLnTx/>
                <a:uFillTx/>
                <a:latin typeface="Lato"/>
                <a:ea typeface="Lato"/>
                <a:cs typeface="Lato"/>
                <a:sym typeface="Lato"/>
              </a:rPr>
              <a:t>it in My Library </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33" name="Google Shape;433;p7"/>
          <p:cNvSpPr/>
          <p:nvPr/>
        </p:nvSpPr>
        <p:spPr>
          <a:xfrm>
            <a:off x="9232218" y="4112701"/>
            <a:ext cx="2820940" cy="707846"/>
          </a:xfrm>
          <a:prstGeom prst="rect">
            <a:avLst/>
          </a:prstGeom>
          <a:noFill/>
          <a:ln>
            <a:noFill/>
          </a:ln>
        </p:spPr>
        <p:txBody>
          <a:bodyPr spcFirstLastPara="1" wrap="square" lIns="91425" tIns="45700" rIns="91425" bIns="45700" anchor="t" anchorCtr="0">
            <a:spAutoFit/>
          </a:bodyPr>
          <a:lstStyle/>
          <a:p>
            <a:pPr marL="0" marR="0" lvl="0" indent="0" algn="ctr" defTabSz="1219140" rtl="0" eaLnBrk="1" fontAlgn="auto" latinLnBrk="0" hangingPunct="1">
              <a:lnSpc>
                <a:spcPct val="100000"/>
              </a:lnSpc>
              <a:spcBef>
                <a:spcPts val="0"/>
              </a:spcBef>
              <a:spcAft>
                <a:spcPts val="0"/>
              </a:spcAft>
              <a:buClr>
                <a:srgbClr val="000000"/>
              </a:buClr>
              <a:buSzPts val="2000"/>
              <a:buFontTx/>
              <a:buNone/>
              <a:tabLst/>
              <a:defRPr/>
            </a:pPr>
            <a:r>
              <a:rPr kumimoji="0" lang="en-US" sz="2000" b="0" i="0" u="none" strike="noStrike" kern="0" cap="none" spc="0" normalizeH="0" baseline="0" noProof="0" dirty="0">
                <a:ln>
                  <a:noFill/>
                </a:ln>
                <a:solidFill>
                  <a:schemeClr val="tx1">
                    <a:lumMod val="75000"/>
                    <a:lumOff val="25000"/>
                  </a:schemeClr>
                </a:solidFill>
                <a:effectLst/>
                <a:uLnTx/>
                <a:uFillTx/>
                <a:latin typeface="Lato"/>
                <a:ea typeface="Lato"/>
                <a:cs typeface="Lato"/>
                <a:sym typeface="Lato"/>
              </a:rPr>
              <a:t>Share with fellow or emerging leader</a:t>
            </a:r>
            <a:endParaRPr kumimoji="0" lang="en-US" sz="1400" b="0" i="0" u="none" strike="noStrike" kern="0" cap="none" spc="0" normalizeH="0" baseline="0" noProof="0" dirty="0">
              <a:ln>
                <a:noFill/>
              </a:ln>
              <a:solidFill>
                <a:schemeClr val="tx1">
                  <a:lumMod val="75000"/>
                  <a:lumOff val="25000"/>
                </a:schemeClr>
              </a:solidFill>
              <a:effectLst/>
              <a:uLnTx/>
              <a:uFillTx/>
              <a:latin typeface="Arial"/>
              <a:ea typeface="+mn-ea"/>
              <a:cs typeface="Arial"/>
              <a:sym typeface="Arial"/>
            </a:endParaRPr>
          </a:p>
        </p:txBody>
      </p:sp>
      <p:sp>
        <p:nvSpPr>
          <p:cNvPr id="434" name="Google Shape;434;p7"/>
          <p:cNvSpPr/>
          <p:nvPr/>
        </p:nvSpPr>
        <p:spPr>
          <a:xfrm>
            <a:off x="4502306" y="295783"/>
            <a:ext cx="6202479" cy="584735"/>
          </a:xfrm>
          <a:prstGeom prst="rect">
            <a:avLst/>
          </a:prstGeom>
          <a:noFill/>
          <a:ln>
            <a:noFill/>
          </a:ln>
        </p:spPr>
        <p:txBody>
          <a:bodyPr spcFirstLastPara="1" wrap="square" lIns="91425" tIns="45700" rIns="91425" bIns="45700" anchor="t" anchorCtr="0">
            <a:spAutoFit/>
          </a:bodyPr>
          <a:lstStyle/>
          <a:p>
            <a:pPr marL="0" marR="0" lvl="0" indent="0" algn="l" defTabSz="1219140" rtl="0" eaLnBrk="1" fontAlgn="auto" latinLnBrk="0" hangingPunct="1">
              <a:lnSpc>
                <a:spcPct val="100000"/>
              </a:lnSpc>
              <a:spcBef>
                <a:spcPts val="0"/>
              </a:spcBef>
              <a:spcAft>
                <a:spcPts val="0"/>
              </a:spcAft>
              <a:buClr>
                <a:srgbClr val="000000"/>
              </a:buClr>
              <a:buSzPts val="3200"/>
              <a:buFontTx/>
              <a:buNone/>
              <a:tabLst/>
              <a:defRPr/>
            </a:pPr>
            <a:r>
              <a:rPr kumimoji="0" lang="en-US" sz="3200" b="0" i="0" u="none" strike="noStrike" kern="0" cap="none" spc="0" normalizeH="0" baseline="0" noProof="0" dirty="0">
                <a:ln>
                  <a:noFill/>
                </a:ln>
                <a:solidFill>
                  <a:schemeClr val="tx1">
                    <a:lumMod val="85000"/>
                    <a:lumOff val="15000"/>
                  </a:schemeClr>
                </a:solidFill>
                <a:effectLst/>
                <a:uLnTx/>
                <a:uFillTx/>
                <a:latin typeface="Lato"/>
                <a:ea typeface="Lato"/>
                <a:cs typeface="Lato"/>
                <a:sym typeface="Lato"/>
              </a:rPr>
              <a:t>Saving and Sharing Content </a:t>
            </a:r>
            <a:endParaRPr kumimoji="0" lang="en-US" sz="1400" b="0" i="0" u="none" strike="noStrike" kern="0" cap="none" spc="0" normalizeH="0" baseline="0" noProof="0" dirty="0">
              <a:ln>
                <a:noFill/>
              </a:ln>
              <a:solidFill>
                <a:schemeClr val="tx1">
                  <a:lumMod val="85000"/>
                  <a:lumOff val="15000"/>
                </a:schemeClr>
              </a:solidFill>
              <a:effectLst/>
              <a:uLnTx/>
              <a:uFillTx/>
              <a:latin typeface="Arial"/>
              <a:ea typeface="+mn-ea"/>
              <a:cs typeface="Arial"/>
              <a:sym typeface="Arial"/>
            </a:endParaRPr>
          </a:p>
        </p:txBody>
      </p:sp>
      <p:pic>
        <p:nvPicPr>
          <p:cNvPr id="437" name="Google Shape;437;p7" descr="Touch Screen with solid fill"/>
          <p:cNvPicPr preferRelativeResize="0"/>
          <p:nvPr/>
        </p:nvPicPr>
        <p:blipFill rotWithShape="1">
          <a:blip r:embed="rId8">
            <a:alphaModFix/>
          </a:blip>
          <a:srcRect/>
          <a:stretch/>
        </p:blipFill>
        <p:spPr>
          <a:xfrm rot="-1758877">
            <a:off x="5384784" y="3240641"/>
            <a:ext cx="914400" cy="914400"/>
          </a:xfrm>
          <a:prstGeom prst="rect">
            <a:avLst/>
          </a:prstGeom>
          <a:noFill/>
          <a:ln>
            <a:noFill/>
          </a:ln>
        </p:spPr>
      </p:pic>
      <p:pic>
        <p:nvPicPr>
          <p:cNvPr id="438" name="Google Shape;438;p7" descr="Touch Screen with solid fill"/>
          <p:cNvPicPr preferRelativeResize="0"/>
          <p:nvPr/>
        </p:nvPicPr>
        <p:blipFill rotWithShape="1">
          <a:blip r:embed="rId8">
            <a:alphaModFix/>
          </a:blip>
          <a:srcRect/>
          <a:stretch/>
        </p:blipFill>
        <p:spPr>
          <a:xfrm rot="-1758877">
            <a:off x="8775015" y="5045028"/>
            <a:ext cx="914400" cy="914400"/>
          </a:xfrm>
          <a:prstGeom prst="rect">
            <a:avLst/>
          </a:prstGeom>
          <a:noFill/>
          <a:ln>
            <a:noFill/>
          </a:ln>
        </p:spPr>
      </p:pic>
      <p:sp>
        <p:nvSpPr>
          <p:cNvPr id="440" name="Google Shape;440;p7"/>
          <p:cNvSpPr/>
          <p:nvPr/>
        </p:nvSpPr>
        <p:spPr>
          <a:xfrm rot="5400000">
            <a:off x="6009058" y="675057"/>
            <a:ext cx="173889" cy="12192003"/>
          </a:xfrm>
          <a:prstGeom prst="rect">
            <a:avLst/>
          </a:prstGeom>
          <a:gradFill>
            <a:gsLst>
              <a:gs pos="0">
                <a:srgbClr val="F7B630"/>
              </a:gs>
              <a:gs pos="45000">
                <a:srgbClr val="F7921D"/>
              </a:gs>
              <a:gs pos="97000">
                <a:srgbClr val="F76C1D"/>
              </a:gs>
              <a:gs pos="100000">
                <a:srgbClr val="F76C1D"/>
              </a:gs>
            </a:gsLst>
            <a:lin ang="5400700" scaled="0"/>
          </a:gradFill>
          <a:ln>
            <a:noFill/>
          </a:ln>
        </p:spPr>
        <p:txBody>
          <a:bodyPr spcFirstLastPara="1" wrap="square" lIns="121900" tIns="60925" rIns="121900" bIns="60925" anchor="t" anchorCtr="0">
            <a:noAutofit/>
          </a:bodyPr>
          <a:lstStyle/>
          <a:p>
            <a:pPr marL="0" marR="0" lvl="0" indent="0" algn="ctr" defTabSz="1219140" rtl="0" eaLnBrk="1" fontAlgn="auto" latinLnBrk="0" hangingPunct="1">
              <a:lnSpc>
                <a:spcPct val="100000"/>
              </a:lnSpc>
              <a:spcBef>
                <a:spcPts val="0"/>
              </a:spcBef>
              <a:spcAft>
                <a:spcPts val="0"/>
              </a:spcAft>
              <a:buClr>
                <a:srgbClr val="000000"/>
              </a:buClr>
              <a:buSzPts val="5600"/>
              <a:buFontTx/>
              <a:buNone/>
              <a:tabLst/>
              <a:defRPr/>
            </a:pPr>
            <a:endParaRPr kumimoji="0" sz="7466" b="0" i="0" u="none" strike="noStrike" kern="0" cap="none" spc="0" normalizeH="0" baseline="0" noProof="0">
              <a:ln>
                <a:noFill/>
              </a:ln>
              <a:solidFill>
                <a:srgbClr val="000000"/>
              </a:solidFill>
              <a:effectLst/>
              <a:uLnTx/>
              <a:uFillTx/>
              <a:latin typeface="Gill Sans"/>
              <a:ea typeface="Gill Sans"/>
              <a:cs typeface="Gill Sans"/>
              <a:sym typeface="Gill Sans"/>
            </a:endParaRPr>
          </a:p>
        </p:txBody>
      </p:sp>
      <p:pic>
        <p:nvPicPr>
          <p:cNvPr id="2" name="Picture 1" descr="Logo&#10;&#10;Description automatically generated">
            <a:extLst>
              <a:ext uri="{FF2B5EF4-FFF2-40B4-BE49-F238E27FC236}">
                <a16:creationId xmlns:a16="http://schemas.microsoft.com/office/drawing/2014/main" id="{5BE9D12C-ECA9-651C-F7FB-27F390C22D79}"/>
              </a:ext>
            </a:extLst>
          </p:cNvPr>
          <p:cNvPicPr>
            <a:picLocks noChangeAspect="1"/>
          </p:cNvPicPr>
          <p:nvPr/>
        </p:nvPicPr>
        <p:blipFill>
          <a:blip r:embed="rId9"/>
          <a:stretch>
            <a:fillRect/>
          </a:stretch>
        </p:blipFill>
        <p:spPr>
          <a:xfrm>
            <a:off x="802579" y="283537"/>
            <a:ext cx="3774259" cy="627127"/>
          </a:xfrm>
          <a:prstGeom prst="rect">
            <a:avLst/>
          </a:prstGeom>
        </p:spPr>
      </p:pic>
    </p:spTree>
    <p:extLst>
      <p:ext uri="{BB962C8B-B14F-4D97-AF65-F5344CB8AC3E}">
        <p14:creationId xmlns:p14="http://schemas.microsoft.com/office/powerpoint/2010/main" val="1487125355"/>
      </p:ext>
    </p:extLst>
  </p:cSld>
  <p:clrMapOvr>
    <a:overrideClrMapping bg1="lt1" tx1="dk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022882-F05C-3CC0-4DA3-BD28ED34073D}"/>
              </a:ext>
            </a:extLst>
          </p:cNvPr>
          <p:cNvPicPr>
            <a:picLocks noChangeAspect="1"/>
          </p:cNvPicPr>
          <p:nvPr/>
        </p:nvPicPr>
        <p:blipFill>
          <a:blip r:embed="rId5"/>
          <a:srcRect l="37800" r="2459"/>
          <a:stretch/>
        </p:blipFill>
        <p:spPr>
          <a:xfrm>
            <a:off x="0" y="0"/>
            <a:ext cx="7583461" cy="6858000"/>
          </a:xfrm>
          <a:prstGeom prst="rect">
            <a:avLst/>
          </a:prstGeom>
        </p:spPr>
      </p:pic>
      <p:pic>
        <p:nvPicPr>
          <p:cNvPr id="12" name="Picture 11">
            <a:extLst>
              <a:ext uri="{FF2B5EF4-FFF2-40B4-BE49-F238E27FC236}">
                <a16:creationId xmlns:a16="http://schemas.microsoft.com/office/drawing/2014/main" id="{EF1CF84E-B071-5A47-6049-2D146931CFE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4771" y="514502"/>
            <a:ext cx="2856830" cy="649280"/>
          </a:xfrm>
          <a:prstGeom prst="rect">
            <a:avLst/>
          </a:prstGeom>
        </p:spPr>
      </p:pic>
      <p:pic>
        <p:nvPicPr>
          <p:cNvPr id="2" name="Picture 1">
            <a:extLst>
              <a:ext uri="{FF2B5EF4-FFF2-40B4-BE49-F238E27FC236}">
                <a16:creationId xmlns:a16="http://schemas.microsoft.com/office/drawing/2014/main" id="{1239A4C6-F313-4D72-54AC-36CC028E45E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592828" y="396825"/>
            <a:ext cx="2420409" cy="932094"/>
          </a:xfrm>
          <a:prstGeom prst="rect">
            <a:avLst/>
          </a:prstGeom>
        </p:spPr>
      </p:pic>
      <p:sp>
        <p:nvSpPr>
          <p:cNvPr id="6" name="Google Shape;377;p29">
            <a:extLst>
              <a:ext uri="{FF2B5EF4-FFF2-40B4-BE49-F238E27FC236}">
                <a16:creationId xmlns:a16="http://schemas.microsoft.com/office/drawing/2014/main" id="{E13437B9-58B6-8014-4CD1-D1251CF3E774}"/>
              </a:ext>
            </a:extLst>
          </p:cNvPr>
          <p:cNvSpPr/>
          <p:nvPr/>
        </p:nvSpPr>
        <p:spPr>
          <a:xfrm>
            <a:off x="363165" y="1879048"/>
            <a:ext cx="6459326" cy="3684079"/>
          </a:xfrm>
          <a:prstGeom prst="rect">
            <a:avLst/>
          </a:prstGeom>
          <a:solidFill>
            <a:schemeClr val="lt1">
              <a:alpha val="90000"/>
            </a:schemeClr>
          </a:solidFill>
          <a:ln>
            <a:noFill/>
          </a:ln>
          <a:effectLst>
            <a:outerShdw blurRad="63500" sx="102000" sy="102000" algn="ctr" rotWithShape="0">
              <a:prstClr val="black">
                <a:alpha val="40000"/>
              </a:prstClr>
            </a:outerShdw>
          </a:effectLst>
        </p:spPr>
        <p:txBody>
          <a:bodyPr spcFirstLastPara="1" wrap="square" lIns="121900" tIns="60933" rIns="121900" bIns="60933"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2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 name="Subtitle 4">
            <a:extLst>
              <a:ext uri="{FF2B5EF4-FFF2-40B4-BE49-F238E27FC236}">
                <a16:creationId xmlns:a16="http://schemas.microsoft.com/office/drawing/2014/main" id="{111080EA-D008-A5D7-5BF2-DC6B7FBBA06C}"/>
              </a:ext>
            </a:extLst>
          </p:cNvPr>
          <p:cNvSpPr txBox="1">
            <a:spLocks/>
          </p:cNvSpPr>
          <p:nvPr/>
        </p:nvSpPr>
        <p:spPr>
          <a:xfrm>
            <a:off x="197756" y="2392298"/>
            <a:ext cx="6624735" cy="3885087"/>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3733" b="0" i="0" u="none" strike="noStrike" cap="none">
                <a:solidFill>
                  <a:schemeClr val="dk2"/>
                </a:solidFill>
                <a:latin typeface="Arial"/>
                <a:ea typeface="Arial"/>
                <a:cs typeface="Arial"/>
                <a:sym typeface="Arial"/>
              </a:defRPr>
            </a:lvl9pPr>
          </a:lstStyle>
          <a:p>
            <a:pPr marL="457200" marR="0" lvl="0" indent="-342900" algn="ctr" defTabSz="914400" rtl="0" eaLnBrk="1" fontAlgn="auto" latinLnBrk="0" hangingPunct="1">
              <a:lnSpc>
                <a:spcPct val="100000"/>
              </a:lnSpc>
              <a:spcBef>
                <a:spcPts val="600"/>
              </a:spcBef>
              <a:spcAft>
                <a:spcPts val="0"/>
              </a:spcAft>
              <a:buClr>
                <a:srgbClr val="595959"/>
              </a:buClr>
              <a:buSzPts val="2800"/>
              <a:buFont typeface="Arial"/>
              <a:buNone/>
              <a:tabLst/>
              <a:defRPr/>
            </a:pPr>
            <a:r>
              <a:rPr lang="en-US" sz="3600" dirty="0">
                <a:solidFill>
                  <a:srgbClr val="000000"/>
                </a:solidFill>
                <a:latin typeface="Lato Black" panose="020F0502020204030203" pitchFamily="34" charset="0"/>
                <a:ea typeface="Lato Black" panose="020F0502020204030203" pitchFamily="34" charset="0"/>
                <a:cs typeface="Lato Black" panose="020F0502020204030203" pitchFamily="34" charset="0"/>
              </a:rPr>
              <a:t>LEADING TO ENGAGE</a:t>
            </a:r>
          </a:p>
          <a:p>
            <a:pPr marL="457200" marR="0" lvl="0" indent="-342900" algn="ctr" defTabSz="914400" rtl="0" eaLnBrk="1" fontAlgn="auto" latinLnBrk="0" hangingPunct="1">
              <a:lnSpc>
                <a:spcPct val="100000"/>
              </a:lnSpc>
              <a:spcBef>
                <a:spcPts val="600"/>
              </a:spcBef>
              <a:spcAft>
                <a:spcPts val="0"/>
              </a:spcAft>
              <a:buClr>
                <a:srgbClr val="595959"/>
              </a:buClr>
              <a:buSzPts val="2800"/>
              <a:buFont typeface="Arial"/>
              <a:buNone/>
              <a:tabLst/>
              <a:defRPr/>
            </a:pPr>
            <a:r>
              <a:rPr lang="en-US" sz="3600" dirty="0">
                <a:solidFill>
                  <a:srgbClr val="000000"/>
                </a:solidFill>
                <a:latin typeface="Lato Black" panose="020F0502020204030203" pitchFamily="34" charset="0"/>
                <a:ea typeface="Lato Black" panose="020F0502020204030203" pitchFamily="34" charset="0"/>
                <a:cs typeface="Lato Black" panose="020F0502020204030203" pitchFamily="34" charset="0"/>
              </a:rPr>
              <a:t>CERTIFICATION PROGRAM </a:t>
            </a:r>
          </a:p>
          <a:p>
            <a:pPr marL="457200" marR="0" lvl="0" indent="-342900" algn="ctr" defTabSz="914400" rtl="0" eaLnBrk="1" fontAlgn="auto" latinLnBrk="0" hangingPunct="1">
              <a:lnSpc>
                <a:spcPct val="100000"/>
              </a:lnSpc>
              <a:spcBef>
                <a:spcPts val="1200"/>
              </a:spcBef>
              <a:spcAft>
                <a:spcPts val="0"/>
              </a:spcAft>
              <a:buClr>
                <a:srgbClr val="595959"/>
              </a:buClr>
              <a:buSzPts val="2800"/>
              <a:buFont typeface="Arial"/>
              <a:buNone/>
              <a:tabLst/>
              <a:defRPr/>
            </a:pPr>
            <a:r>
              <a:rPr lang="en-US" sz="4000" b="1">
                <a:solidFill>
                  <a:srgbClr val="F7891D"/>
                </a:solidFill>
                <a:latin typeface="Lato" panose="020F0502020204030203" pitchFamily="34" charset="0"/>
                <a:ea typeface="Lato" panose="020F0502020204030203" pitchFamily="34" charset="0"/>
                <a:cs typeface="Lato" panose="020F0502020204030203" pitchFamily="34" charset="0"/>
              </a:rPr>
              <a:t>WORKBOOK</a:t>
            </a:r>
            <a:endParaRPr kumimoji="0" lang="en-US" sz="1600" b="0" i="0" u="none" strike="noStrike" kern="1200" cap="none" spc="0" normalizeH="0" baseline="0" noProof="0" dirty="0">
              <a:ln>
                <a:noFill/>
              </a:ln>
              <a:solidFill>
                <a:srgbClr val="F7891D"/>
              </a:solidFill>
              <a:effectLst/>
              <a:uLnTx/>
              <a:uFillTx/>
              <a:latin typeface="Lato" panose="020F0502020204030203" pitchFamily="34" charset="0"/>
              <a:ea typeface="Lato" panose="020F0502020204030203" pitchFamily="34" charset="0"/>
              <a:cs typeface="Lato" panose="020F0502020204030203" pitchFamily="34" charset="0"/>
              <a:sym typeface="Arial"/>
            </a:endParaRPr>
          </a:p>
          <a:p>
            <a:pPr marL="0" marR="0" lvl="0" indent="0" algn="l" defTabSz="914400" rtl="0" eaLnBrk="1" fontAlgn="auto" latinLnBrk="0" hangingPunct="1">
              <a:lnSpc>
                <a:spcPct val="100000"/>
              </a:lnSpc>
              <a:spcBef>
                <a:spcPts val="1200"/>
              </a:spcBef>
              <a:spcAft>
                <a:spcPts val="0"/>
              </a:spcAft>
              <a:buClr>
                <a:srgbClr val="595959"/>
              </a:buClr>
              <a:buSzPts val="2800"/>
              <a:buFont typeface="Arial"/>
              <a:buNone/>
              <a:tabLst/>
              <a:defRPr/>
            </a:pPr>
            <a:endParaRPr kumimoji="0" lang="en-US" sz="2800" b="1" i="0" u="none" strike="noStrike" kern="0" cap="none" spc="0" normalizeH="0" baseline="0" noProof="0">
              <a:ln>
                <a:noFill/>
              </a:ln>
              <a:solidFill>
                <a:srgbClr val="595959"/>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pic>
        <p:nvPicPr>
          <p:cNvPr id="3" name="Picture 2">
            <a:extLst>
              <a:ext uri="{FF2B5EF4-FFF2-40B4-BE49-F238E27FC236}">
                <a16:creationId xmlns:a16="http://schemas.microsoft.com/office/drawing/2014/main" id="{9E192268-2C97-C514-28A8-64B332E923A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532771" y="580614"/>
            <a:ext cx="4410805" cy="5696771"/>
          </a:xfrm>
          <a:prstGeom prst="rect">
            <a:avLst/>
          </a:prstGeom>
          <a:ln>
            <a:noFill/>
          </a:ln>
          <a:effectLst>
            <a:outerShdw blurRad="292100" dist="139700" dir="2700000" algn="tl" rotWithShape="0">
              <a:srgbClr val="333333">
                <a:alpha val="65000"/>
              </a:srgbClr>
            </a:outerShdw>
          </a:effectLst>
        </p:spPr>
      </p:pic>
      <p:pic>
        <p:nvPicPr>
          <p:cNvPr id="7" name="object 2">
            <a:extLst>
              <a:ext uri="{FF2B5EF4-FFF2-40B4-BE49-F238E27FC236}">
                <a16:creationId xmlns:a16="http://schemas.microsoft.com/office/drawing/2014/main" id="{238874F0-EB87-E474-3E11-C4150294EEE1}"/>
              </a:ext>
            </a:extLst>
          </p:cNvPr>
          <p:cNvPicPr/>
          <p:nvPr/>
        </p:nvPicPr>
        <p:blipFill>
          <a:blip r:embed="rId9" cstate="print"/>
          <a:stretch>
            <a:fillRect/>
          </a:stretch>
        </p:blipFill>
        <p:spPr>
          <a:xfrm>
            <a:off x="2" y="2"/>
            <a:ext cx="6624735" cy="197719"/>
          </a:xfrm>
          <a:prstGeom prst="rect">
            <a:avLst/>
          </a:prstGeom>
        </p:spPr>
      </p:pic>
      <p:sp>
        <p:nvSpPr>
          <p:cNvPr id="4" name="Rectangle 3">
            <a:extLst>
              <a:ext uri="{FF2B5EF4-FFF2-40B4-BE49-F238E27FC236}">
                <a16:creationId xmlns:a16="http://schemas.microsoft.com/office/drawing/2014/main" id="{EE36390E-F322-5C07-147D-21C633E192A0}"/>
              </a:ext>
            </a:extLst>
          </p:cNvPr>
          <p:cNvSpPr/>
          <p:nvPr/>
        </p:nvSpPr>
        <p:spPr>
          <a:xfrm>
            <a:off x="8818179" y="3573517"/>
            <a:ext cx="1849821" cy="25224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6631367"/>
      </p:ext>
    </p:extLst>
  </p:cSld>
  <p:clrMapOvr>
    <a:overrideClrMapping bg1="lt1" tx1="dk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9DAC09-D207-7F13-2E8E-1DE224856368}"/>
              </a:ext>
            </a:extLst>
          </p:cNvPr>
          <p:cNvPicPr>
            <a:picLocks noChangeAspect="1"/>
          </p:cNvPicPr>
          <p:nvPr/>
        </p:nvPicPr>
        <p:blipFill>
          <a:blip r:embed="rId3">
            <a:extLst>
              <a:ext uri="{28A0092B-C50C-407E-A947-70E740481C1C}">
                <a14:useLocalDpi xmlns:a14="http://schemas.microsoft.com/office/drawing/2010/main" val="0"/>
              </a:ext>
            </a:extLst>
          </a:blip>
          <a:srcRect t="15625"/>
          <a:stretch/>
        </p:blipFill>
        <p:spPr>
          <a:xfrm>
            <a:off x="-2" y="0"/>
            <a:ext cx="12192000" cy="6858000"/>
          </a:xfrm>
          <a:prstGeom prst="rect">
            <a:avLst/>
          </a:prstGeom>
        </p:spPr>
      </p:pic>
      <p:sp>
        <p:nvSpPr>
          <p:cNvPr id="2" name="Freeform 3">
            <a:extLst>
              <a:ext uri="{FF2B5EF4-FFF2-40B4-BE49-F238E27FC236}">
                <a16:creationId xmlns:a16="http://schemas.microsoft.com/office/drawing/2014/main" id="{14072563-C3BB-06A7-9A70-FE54FA5FA9DF}"/>
              </a:ext>
            </a:extLst>
          </p:cNvPr>
          <p:cNvSpPr/>
          <p:nvPr/>
        </p:nvSpPr>
        <p:spPr>
          <a:xfrm rot="-5400000">
            <a:off x="2471650" y="-2471652"/>
            <a:ext cx="7248699" cy="12192000"/>
          </a:xfrm>
          <a:custGeom>
            <a:avLst/>
            <a:gdLst/>
            <a:ahLst/>
            <a:cxnLst/>
            <a:rect l="l" t="t" r="r" b="b"/>
            <a:pathLst>
              <a:path w="18357865" h="18288000">
                <a:moveTo>
                  <a:pt x="0" y="0"/>
                </a:moveTo>
                <a:lnTo>
                  <a:pt x="18357866" y="0"/>
                </a:lnTo>
                <a:lnTo>
                  <a:pt x="18357866" y="18288000"/>
                </a:lnTo>
                <a:lnTo>
                  <a:pt x="0" y="18288000"/>
                </a:lnTo>
                <a:lnTo>
                  <a:pt x="0" y="0"/>
                </a:lnTo>
                <a:close/>
              </a:path>
            </a:pathLst>
          </a:custGeom>
          <a:blipFill>
            <a:blip r:embed="rId4">
              <a:extLst>
                <a:ext uri="{96DAC541-7B7A-43D3-8B79-37D633B846F1}">
                  <asvg:svgBlip xmlns:asvg="http://schemas.microsoft.com/office/drawing/2016/SVG/main" r:embed="rId5"/>
                </a:ext>
              </a:extLst>
            </a:blip>
            <a:stretch>
              <a:fillRect t="-416" r="-8794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W</a:t>
            </a:r>
          </a:p>
        </p:txBody>
      </p:sp>
      <p:pic>
        <p:nvPicPr>
          <p:cNvPr id="4" name="Picture 3" descr="Logo&#10;&#10;Description automatically generated">
            <a:extLst>
              <a:ext uri="{FF2B5EF4-FFF2-40B4-BE49-F238E27FC236}">
                <a16:creationId xmlns:a16="http://schemas.microsoft.com/office/drawing/2014/main" id="{3D06678F-EA85-7E84-423A-5E477EF324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7522" y="97745"/>
            <a:ext cx="4583175" cy="1053232"/>
          </a:xfrm>
          <a:prstGeom prst="rect">
            <a:avLst/>
          </a:prstGeom>
        </p:spPr>
      </p:pic>
      <p:sp>
        <p:nvSpPr>
          <p:cNvPr id="6" name="TextBox 5">
            <a:extLst>
              <a:ext uri="{FF2B5EF4-FFF2-40B4-BE49-F238E27FC236}">
                <a16:creationId xmlns:a16="http://schemas.microsoft.com/office/drawing/2014/main" id="{DC8AE68A-7E31-CC62-4D0C-6BECB5104829}"/>
              </a:ext>
            </a:extLst>
          </p:cNvPr>
          <p:cNvSpPr txBox="1"/>
          <p:nvPr/>
        </p:nvSpPr>
        <p:spPr>
          <a:xfrm>
            <a:off x="-237894" y="1462872"/>
            <a:ext cx="12667784" cy="2862322"/>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600" b="0" i="0" u="none" strike="noStrike" kern="1200" cap="none" spc="0" normalizeH="0" baseline="0" noProof="0" dirty="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sym typeface="Arial"/>
              </a:rPr>
              <a:t>LEADING TO ENGAGE WORKSHOP</a:t>
            </a:r>
          </a:p>
          <a:p>
            <a:pPr algn="ctr" defTabSz="914377">
              <a:defRPr/>
            </a:pPr>
            <a:r>
              <a:rPr lang="en-US" sz="4400" b="1" dirty="0">
                <a:solidFill>
                  <a:prstClr val="white"/>
                </a:solidFill>
                <a:latin typeface="Lato Black" panose="020F0502020204030203" pitchFamily="34" charset="0"/>
                <a:ea typeface="Lato Black" panose="020F0502020204030203" pitchFamily="34" charset="0"/>
                <a:cs typeface="Lato Black" panose="020F0502020204030203" pitchFamily="34" charset="0"/>
                <a:sym typeface="Arial"/>
              </a:rPr>
              <a:t>December 16, 2024 </a:t>
            </a:r>
          </a:p>
          <a:p>
            <a:pPr algn="ctr" defTabSz="914377">
              <a:defRPr/>
            </a:pPr>
            <a:r>
              <a:rPr kumimoji="0" lang="en-US" sz="3200" b="1" i="0" u="none" strike="noStrike" kern="1200" cap="none" spc="0" normalizeH="0" baseline="0" noProof="0" dirty="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sym typeface="Arial"/>
              </a:rPr>
              <a:t>2:00pm – 3:00pm EST / 11:00am – 12:00pm PST</a:t>
            </a:r>
            <a:endParaRPr kumimoji="0" lang="en-US" sz="3200" b="0" i="0" u="none" strike="noStrike" kern="1200" cap="none" spc="0" normalizeH="0" baseline="0" noProof="0" dirty="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sym typeface="Arial"/>
            </a:endParaRPr>
          </a:p>
          <a:p>
            <a:pPr marL="0" marR="0" lvl="0" indent="0" algn="ctr" defTabSz="914377" rtl="0" eaLnBrk="1" fontAlgn="auto" latinLnBrk="0" hangingPunct="1">
              <a:lnSpc>
                <a:spcPct val="100000"/>
              </a:lnSpc>
              <a:spcBef>
                <a:spcPts val="0"/>
              </a:spcBef>
              <a:spcAft>
                <a:spcPts val="0"/>
              </a:spcAft>
              <a:buClrTx/>
              <a:buSzTx/>
              <a:buFontTx/>
              <a:buNone/>
              <a:tabLst/>
              <a:defRPr/>
            </a:pPr>
            <a:r>
              <a:rPr lang="en-US" sz="4800" dirty="0">
                <a:solidFill>
                  <a:prstClr val="white"/>
                </a:solidFill>
                <a:latin typeface="Lato Black" panose="020F0502020204030203" pitchFamily="34" charset="0"/>
                <a:ea typeface="Lato Black" panose="020F0502020204030203" pitchFamily="34" charset="0"/>
                <a:cs typeface="Lato Black" panose="020F0502020204030203" pitchFamily="34" charset="0"/>
                <a:sym typeface="Arial"/>
              </a:rPr>
              <a:t>All Practicing Excellence users invited! </a:t>
            </a:r>
          </a:p>
        </p:txBody>
      </p:sp>
      <p:sp>
        <p:nvSpPr>
          <p:cNvPr id="7" name="Rectangle 6">
            <a:extLst>
              <a:ext uri="{FF2B5EF4-FFF2-40B4-BE49-F238E27FC236}">
                <a16:creationId xmlns:a16="http://schemas.microsoft.com/office/drawing/2014/main" id="{4C6196E4-BD06-E583-86E1-DA2F8E0D4600}"/>
              </a:ext>
            </a:extLst>
          </p:cNvPr>
          <p:cNvSpPr/>
          <p:nvPr/>
        </p:nvSpPr>
        <p:spPr>
          <a:xfrm>
            <a:off x="731863" y="6517115"/>
            <a:ext cx="3598527" cy="461665"/>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Lato"/>
                <a:ea typeface="Lato"/>
                <a:cs typeface="Lato"/>
                <a:sym typeface="Lato"/>
              </a:rPr>
              <a:t>MARK HERTLING</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7CCC487-3AFE-917D-7CDD-9328B35112B0}"/>
              </a:ext>
            </a:extLst>
          </p:cNvPr>
          <p:cNvSpPr/>
          <p:nvPr/>
        </p:nvSpPr>
        <p:spPr>
          <a:xfrm>
            <a:off x="7762104" y="6492127"/>
            <a:ext cx="3698033" cy="461665"/>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Lato"/>
                <a:ea typeface="Lato"/>
                <a:cs typeface="Lato"/>
                <a:sym typeface="Lato"/>
              </a:rPr>
              <a:t>SAM HICKERT</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DAC5B4B0-0DB3-1CFF-D47A-5477A453C968}"/>
              </a:ext>
            </a:extLst>
          </p:cNvPr>
          <p:cNvCxnSpPr>
            <a:cxnSpLocks/>
          </p:cNvCxnSpPr>
          <p:nvPr/>
        </p:nvCxnSpPr>
        <p:spPr>
          <a:xfrm>
            <a:off x="4055324" y="6468331"/>
            <a:ext cx="0" cy="55923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249F8AB-AD02-D159-5488-5F9A033CC2CB}"/>
              </a:ext>
            </a:extLst>
          </p:cNvPr>
          <p:cNvSpPr/>
          <p:nvPr/>
        </p:nvSpPr>
        <p:spPr>
          <a:xfrm>
            <a:off x="4429897" y="6507550"/>
            <a:ext cx="3598527" cy="461665"/>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Lato"/>
                <a:ea typeface="Lato"/>
                <a:cs typeface="Lato"/>
                <a:sym typeface="Lato"/>
              </a:rPr>
              <a:t>DR. STEPHEN BEESON</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EA5DD53-2126-65CF-C17C-A1D70A2C612D}"/>
              </a:ext>
            </a:extLst>
          </p:cNvPr>
          <p:cNvCxnSpPr/>
          <p:nvPr/>
        </p:nvCxnSpPr>
        <p:spPr>
          <a:xfrm>
            <a:off x="8239563" y="6429387"/>
            <a:ext cx="0" cy="55923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026" name="Picture 2" descr="Image result for mark hertling">
            <a:extLst>
              <a:ext uri="{FF2B5EF4-FFF2-40B4-BE49-F238E27FC236}">
                <a16:creationId xmlns:a16="http://schemas.microsoft.com/office/drawing/2014/main" id="{48545C33-76A1-5CF6-C416-A93AA80644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2659" y="4286064"/>
            <a:ext cx="1892288" cy="20650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dr stephen beeson">
            <a:extLst>
              <a:ext uri="{FF2B5EF4-FFF2-40B4-BE49-F238E27FC236}">
                <a16:creationId xmlns:a16="http://schemas.microsoft.com/office/drawing/2014/main" id="{95B4B640-5C6D-7795-0306-B891B0230B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3775" y="4362843"/>
            <a:ext cx="1877179" cy="2066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Image result for samantha hickert">
            <a:extLst>
              <a:ext uri="{FF2B5EF4-FFF2-40B4-BE49-F238E27FC236}">
                <a16:creationId xmlns:a16="http://schemas.microsoft.com/office/drawing/2014/main" id="{4BF9B229-6049-DA05-B906-0838403355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29782" y="4330995"/>
            <a:ext cx="1874520" cy="20193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694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ky, outdoor, mountain, tree&#10;&#10;Description automatically generated">
            <a:extLst>
              <a:ext uri="{FF2B5EF4-FFF2-40B4-BE49-F238E27FC236}">
                <a16:creationId xmlns:a16="http://schemas.microsoft.com/office/drawing/2014/main" id="{657B132A-2670-0061-52E5-7C49618BBD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C55074FC-F9D3-4AA0-69C0-D1631B49B7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55738F-B9FF-43F2-AADE-4A50E1011F6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9CDFE58-2432-95D7-439F-DEDC02062A9F}"/>
              </a:ext>
            </a:extLst>
          </p:cNvPr>
          <p:cNvSpPr txBox="1"/>
          <p:nvPr/>
        </p:nvSpPr>
        <p:spPr>
          <a:xfrm>
            <a:off x="1739153" y="878219"/>
            <a:ext cx="9396115"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srgbClr val="F7721D"/>
              </a:solidFill>
              <a:effectLst/>
              <a:uLnTx/>
              <a:uFillTx/>
              <a:latin typeface="Lato" panose="020F0502020204030203" pitchFamily="34" charset="0"/>
              <a:ea typeface="Lato" panose="020F0502020204030203" pitchFamily="34" charset="0"/>
              <a:cs typeface="Lato" panose="020F0502020204030203" pitchFamily="34" charset="0"/>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b="1" dirty="0">
                <a:latin typeface="Lato" panose="020F0502020204030203" pitchFamily="34" charset="0"/>
                <a:ea typeface="Lato" panose="020F0502020204030203" pitchFamily="34" charset="0"/>
                <a:cs typeface="Lato" panose="020F0502020204030203" pitchFamily="34" charset="0"/>
                <a:sym typeface="Calibri"/>
              </a:rPr>
              <a:t>Before you are a leader, success is all about growing yourself. When you become a leader, success is all about growing others.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latin typeface="Lato" panose="020F0502020204030203" pitchFamily="34" charset="0"/>
                <a:ea typeface="Lato" panose="020F0502020204030203" pitchFamily="34" charset="0"/>
                <a:cs typeface="Lato" panose="020F0502020204030203" pitchFamily="34" charset="0"/>
                <a:sym typeface="Calibri"/>
              </a:rPr>
              <a:t>					– Jack Welch </a:t>
            </a:r>
            <a:endParaRPr kumimoji="0" lang="en-US" sz="4400" b="0" i="0" u="none" strike="noStrike" kern="120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sym typeface="Calibri"/>
            </a:endParaRPr>
          </a:p>
        </p:txBody>
      </p:sp>
      <p:pic>
        <p:nvPicPr>
          <p:cNvPr id="6" name="Picture 5" descr="Logo&#10;&#10;Description automatically generated">
            <a:extLst>
              <a:ext uri="{FF2B5EF4-FFF2-40B4-BE49-F238E27FC236}">
                <a16:creationId xmlns:a16="http://schemas.microsoft.com/office/drawing/2014/main" id="{7DBE90EE-864D-84B7-53D9-DF985DDED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4500" y="507914"/>
            <a:ext cx="3222796" cy="740611"/>
          </a:xfrm>
          <a:prstGeom prst="rect">
            <a:avLst/>
          </a:prstGeom>
        </p:spPr>
      </p:pic>
      <p:pic>
        <p:nvPicPr>
          <p:cNvPr id="3" name="Picture 2">
            <a:extLst>
              <a:ext uri="{FF2B5EF4-FFF2-40B4-BE49-F238E27FC236}">
                <a16:creationId xmlns:a16="http://schemas.microsoft.com/office/drawing/2014/main" id="{06044C8E-0A8D-27E4-2045-C9C5470BA7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68488" y="412171"/>
            <a:ext cx="2420409" cy="932095"/>
          </a:xfrm>
          <a:prstGeom prst="rect">
            <a:avLst/>
          </a:prstGeom>
        </p:spPr>
      </p:pic>
    </p:spTree>
    <p:extLst>
      <p:ext uri="{BB962C8B-B14F-4D97-AF65-F5344CB8AC3E}">
        <p14:creationId xmlns:p14="http://schemas.microsoft.com/office/powerpoint/2010/main" val="42334570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leaves&#10;&#10;Description automatically generated">
            <a:extLst>
              <a:ext uri="{FF2B5EF4-FFF2-40B4-BE49-F238E27FC236}">
                <a16:creationId xmlns:a16="http://schemas.microsoft.com/office/drawing/2014/main" id="{108D3EAE-950D-35A6-DA4E-BBD3622CFC65}"/>
              </a:ext>
            </a:extLst>
          </p:cNvPr>
          <p:cNvPicPr>
            <a:picLocks noChangeAspect="1"/>
          </p:cNvPicPr>
          <p:nvPr/>
        </p:nvPicPr>
        <p:blipFill>
          <a:blip r:embed="rId3">
            <a:extLst>
              <a:ext uri="{28A0092B-C50C-407E-A947-70E740481C1C}">
                <a14:useLocalDpi xmlns:a14="http://schemas.microsoft.com/office/drawing/2010/main" val="0"/>
              </a:ext>
            </a:extLst>
          </a:blip>
          <a:srcRect l="8421" r="4261"/>
          <a:stretch/>
        </p:blipFill>
        <p:spPr>
          <a:xfrm>
            <a:off x="-1" y="0"/>
            <a:ext cx="12192001" cy="7248698"/>
          </a:xfrm>
          <a:prstGeom prst="rect">
            <a:avLst/>
          </a:prstGeom>
        </p:spPr>
      </p:pic>
      <p:sp>
        <p:nvSpPr>
          <p:cNvPr id="2" name="Freeform 3">
            <a:extLst>
              <a:ext uri="{FF2B5EF4-FFF2-40B4-BE49-F238E27FC236}">
                <a16:creationId xmlns:a16="http://schemas.microsoft.com/office/drawing/2014/main" id="{8F335CE4-58B0-E278-8671-6F7DA48CA64A}"/>
              </a:ext>
            </a:extLst>
          </p:cNvPr>
          <p:cNvSpPr/>
          <p:nvPr/>
        </p:nvSpPr>
        <p:spPr>
          <a:xfrm rot="-5400000">
            <a:off x="2471650" y="-2471652"/>
            <a:ext cx="7248699" cy="12192000"/>
          </a:xfrm>
          <a:custGeom>
            <a:avLst/>
            <a:gdLst/>
            <a:ahLst/>
            <a:cxnLst/>
            <a:rect l="l" t="t" r="r" b="b"/>
            <a:pathLst>
              <a:path w="18357865" h="18288000">
                <a:moveTo>
                  <a:pt x="0" y="0"/>
                </a:moveTo>
                <a:lnTo>
                  <a:pt x="18357866" y="0"/>
                </a:lnTo>
                <a:lnTo>
                  <a:pt x="18357866" y="18288000"/>
                </a:lnTo>
                <a:lnTo>
                  <a:pt x="0" y="18288000"/>
                </a:lnTo>
                <a:lnTo>
                  <a:pt x="0" y="0"/>
                </a:lnTo>
                <a:close/>
              </a:path>
            </a:pathLst>
          </a:custGeom>
          <a:blipFill dpi="0" rotWithShape="1">
            <a:blip r:embed="rId4">
              <a:alphaModFix amt="61000"/>
              <a:extLst>
                <a:ext uri="{96DAC541-7B7A-43D3-8B79-37D633B846F1}">
                  <asvg:svgBlip xmlns:asvg="http://schemas.microsoft.com/office/drawing/2016/SVG/main" r:embed="rId5"/>
                </a:ext>
              </a:extLst>
            </a:blip>
            <a:srcRect/>
            <a:stretch>
              <a:fillRect t="-416" r="-87944"/>
            </a:stretch>
          </a:blipFill>
        </p:spPr>
        <p:txBody>
          <a:bodyPr/>
          <a:lstStyle/>
          <a:p>
            <a:r>
              <a:rPr lang="en-US"/>
              <a:t>W</a:t>
            </a:r>
          </a:p>
        </p:txBody>
      </p:sp>
      <p:pic>
        <p:nvPicPr>
          <p:cNvPr id="3" name="Picture 2" descr="Logo&#10;&#10;Description automatically generated">
            <a:extLst>
              <a:ext uri="{FF2B5EF4-FFF2-40B4-BE49-F238E27FC236}">
                <a16:creationId xmlns:a16="http://schemas.microsoft.com/office/drawing/2014/main" id="{354A637E-DC9D-7847-5694-273F029F69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3085" y="1793324"/>
            <a:ext cx="4110564" cy="944624"/>
          </a:xfrm>
          <a:prstGeom prst="rect">
            <a:avLst/>
          </a:prstGeom>
        </p:spPr>
      </p:pic>
      <p:pic>
        <p:nvPicPr>
          <p:cNvPr id="4" name="Picture 3">
            <a:extLst>
              <a:ext uri="{FF2B5EF4-FFF2-40B4-BE49-F238E27FC236}">
                <a16:creationId xmlns:a16="http://schemas.microsoft.com/office/drawing/2014/main" id="{39CF153C-D9EB-F660-0171-05AE6DF31AE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425395" y="1703846"/>
            <a:ext cx="2917646" cy="1123580"/>
          </a:xfrm>
          <a:prstGeom prst="rect">
            <a:avLst/>
          </a:prstGeom>
        </p:spPr>
      </p:pic>
      <p:sp>
        <p:nvSpPr>
          <p:cNvPr id="10" name="TextBox 9">
            <a:extLst>
              <a:ext uri="{FF2B5EF4-FFF2-40B4-BE49-F238E27FC236}">
                <a16:creationId xmlns:a16="http://schemas.microsoft.com/office/drawing/2014/main" id="{B2741AB4-21D9-C340-A48C-2DDEA32562E6}"/>
              </a:ext>
            </a:extLst>
          </p:cNvPr>
          <p:cNvSpPr txBox="1"/>
          <p:nvPr/>
        </p:nvSpPr>
        <p:spPr>
          <a:xfrm>
            <a:off x="343269" y="2827427"/>
            <a:ext cx="11505460" cy="2215991"/>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800" b="0" i="0" u="none" strike="noStrike" kern="1200" cap="none" spc="0" normalizeH="0" baseline="0" noProof="0" dirty="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sym typeface="Arial"/>
              </a:rPr>
              <a:t>THANK YOU</a:t>
            </a:r>
          </a:p>
        </p:txBody>
      </p:sp>
    </p:spTree>
    <p:extLst>
      <p:ext uri="{BB962C8B-B14F-4D97-AF65-F5344CB8AC3E}">
        <p14:creationId xmlns:p14="http://schemas.microsoft.com/office/powerpoint/2010/main" val="39495717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6.1.4122"/>
  <p:tag name="SLIDO_PRESENTATION_ID" val="00000000-0000-0000-0000-000000000000"/>
  <p:tag name="SLIDO_EVENT_UUID" val="6f51149f-b01e-41cb-8f1d-d065785c795a"/>
  <p:tag name="SLIDO_EVENT_SECTION_UUID" val="e6f2b74e-effb-484f-bb6c-61b2617fb3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3.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4.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5.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6.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7.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8.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9.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0.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1.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2.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3.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4.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5.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6.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7.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8.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19.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0.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1.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2.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3.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4.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5.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6.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7.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8.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29.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30.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ppt/theme/themeOverride31.xml><?xml version="1.0" encoding="utf-8"?>
<a:themeOverride xmlns:a="http://schemas.openxmlformats.org/drawingml/2006/main">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themeOverride>
</file>

<file path=docProps/app.xml><?xml version="1.0" encoding="utf-8"?>
<Properties xmlns="http://schemas.openxmlformats.org/officeDocument/2006/extended-properties" xmlns:vt="http://schemas.openxmlformats.org/officeDocument/2006/docPropsVTypes">
  <TotalTime>21553</TotalTime>
  <Words>4356</Words>
  <Application>Microsoft Office PowerPoint</Application>
  <PresentationFormat>Widescreen</PresentationFormat>
  <Paragraphs>403</Paragraphs>
  <Slides>54</Slides>
  <Notes>46</Notes>
  <HiddenSlides>1</HiddenSlides>
  <MMClips>0</MMClips>
  <ScaleCrop>false</ScaleCrop>
  <HeadingPairs>
    <vt:vector size="6" baseType="variant">
      <vt:variant>
        <vt:lpstr>Fonts Used</vt:lpstr>
      </vt:variant>
      <vt:variant>
        <vt:i4>18</vt:i4>
      </vt:variant>
      <vt:variant>
        <vt:lpstr>Theme</vt:lpstr>
      </vt:variant>
      <vt:variant>
        <vt:i4>6</vt:i4>
      </vt:variant>
      <vt:variant>
        <vt:lpstr>Slide Titles</vt:lpstr>
      </vt:variant>
      <vt:variant>
        <vt:i4>54</vt:i4>
      </vt:variant>
    </vt:vector>
  </HeadingPairs>
  <TitlesOfParts>
    <vt:vector size="78" baseType="lpstr">
      <vt:lpstr>MS PGothic</vt:lpstr>
      <vt:lpstr>Arial</vt:lpstr>
      <vt:lpstr>Avenir</vt:lpstr>
      <vt:lpstr>Calibri</vt:lpstr>
      <vt:lpstr>Calibri Light</vt:lpstr>
      <vt:lpstr>Cavolini</vt:lpstr>
      <vt:lpstr>Georgia</vt:lpstr>
      <vt:lpstr>Gill Sans</vt:lpstr>
      <vt:lpstr>Helvetica Neue</vt:lpstr>
      <vt:lpstr>Lato</vt:lpstr>
      <vt:lpstr>Lato </vt:lpstr>
      <vt:lpstr>Lato Black</vt:lpstr>
      <vt:lpstr>Montserrat</vt:lpstr>
      <vt:lpstr>Montserrat ExtraBold</vt:lpstr>
      <vt:lpstr>Montserrat SemiBold</vt:lpstr>
      <vt:lpstr>Source Sans Pro Light</vt:lpstr>
      <vt:lpstr>Verdana</vt:lpstr>
      <vt:lpstr>Wingdings</vt:lpstr>
      <vt:lpstr>Office Theme</vt:lpstr>
      <vt:lpstr>11_Office Theme</vt:lpstr>
      <vt:lpstr>7_Office Theme</vt:lpstr>
      <vt:lpstr>5_Office Theme</vt:lpstr>
      <vt:lpstr>Simple Light</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Blaine Brackett</dc:creator>
  <cp:lastModifiedBy>Samantha Hickert</cp:lastModifiedBy>
  <cp:revision>85</cp:revision>
  <dcterms:created xsi:type="dcterms:W3CDTF">2022-11-11T11:04:30Z</dcterms:created>
  <dcterms:modified xsi:type="dcterms:W3CDTF">2024-11-06T20:51:06Z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1.6.1.4122</vt:lpwstr>
  </property>
</Properties>
</file>